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1"/>
  </p:notesMasterIdLst>
  <p:handoutMasterIdLst>
    <p:handoutMasterId r:id="rId12"/>
  </p:handoutMasterIdLst>
  <p:sldIdLst>
    <p:sldId id="382" r:id="rId5"/>
    <p:sldId id="374" r:id="rId6"/>
    <p:sldId id="379" r:id="rId7"/>
    <p:sldId id="378" r:id="rId8"/>
    <p:sldId id="380" r:id="rId9"/>
    <p:sldId id="38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FBFE"/>
    <a:srgbClr val="000000"/>
    <a:srgbClr val="FFFFFF"/>
    <a:srgbClr val="05202E"/>
    <a:srgbClr val="0515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10A1B5D5-9B99-4C35-A422-299274C87663}">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388" autoAdjust="0"/>
  </p:normalViewPr>
  <p:slideViewPr>
    <p:cSldViewPr snapToGrid="0" snapToObjects="1" showGuides="1">
      <p:cViewPr varScale="1">
        <p:scale>
          <a:sx n="104" d="100"/>
          <a:sy n="104" d="100"/>
        </p:scale>
        <p:origin x="792" y="11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67" d="100"/>
          <a:sy n="67" d="100"/>
        </p:scale>
        <p:origin x="312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microsoft.com/office/2018/10/relationships/authors" Target="authors.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4459878-C319-6BF3-52DC-16FA4340A6C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82FA7FC-DFAE-8499-5A3E-AD9648D7FCA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58BFD57-AB0A-470B-A7AF-56DFE7B5174A}" type="datetimeFigureOut">
              <a:rPr lang="en-US" smtClean="0"/>
              <a:t>8/12/2026</a:t>
            </a:fld>
            <a:endParaRPr lang="en-US" dirty="0"/>
          </a:p>
        </p:txBody>
      </p:sp>
      <p:sp>
        <p:nvSpPr>
          <p:cNvPr id="4" name="Footer Placeholder 3">
            <a:extLst>
              <a:ext uri="{FF2B5EF4-FFF2-40B4-BE49-F238E27FC236}">
                <a16:creationId xmlns:a16="http://schemas.microsoft.com/office/drawing/2014/main" id="{4C9C12BB-9544-9F9A-BEDA-E716864385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D1E77E4-B9A2-A882-9240-3AE65EE217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E9D61A1-75D9-49F7-83EB-F5872642613A}" type="slidenum">
              <a:rPr lang="en-US" smtClean="0"/>
              <a:t>‹#›</a:t>
            </a:fld>
            <a:endParaRPr lang="en-US" dirty="0"/>
          </a:p>
        </p:txBody>
      </p:sp>
    </p:spTree>
    <p:extLst>
      <p:ext uri="{BB962C8B-B14F-4D97-AF65-F5344CB8AC3E}">
        <p14:creationId xmlns:p14="http://schemas.microsoft.com/office/powerpoint/2010/main" val="1477327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B3339F-6CEA-4641-BE08-40DAFD6FCF25}" type="datetimeFigureOut">
              <a:rPr lang="en-US" smtClean="0"/>
              <a:t>8/12/2026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F75CB5-5666-5049-9AE0-38EFD385C21E}" type="slidenum">
              <a:rPr lang="en-US" smtClean="0"/>
              <a:t>‹#›</a:t>
            </a:fld>
            <a:endParaRPr lang="en-US" dirty="0"/>
          </a:p>
        </p:txBody>
      </p:sp>
    </p:spTree>
    <p:extLst>
      <p:ext uri="{BB962C8B-B14F-4D97-AF65-F5344CB8AC3E}">
        <p14:creationId xmlns:p14="http://schemas.microsoft.com/office/powerpoint/2010/main" val="4755626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7AC38-E4C0-D795-A7A6-68CC737E54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B1DC0B-5F2A-3958-1A24-D90C73AED3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136730-76B7-331F-65F7-576B1F8062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DF9C1A3-9F96-FE20-79FE-A7A9D1D3EB1A}"/>
              </a:ext>
            </a:extLst>
          </p:cNvPr>
          <p:cNvSpPr>
            <a:spLocks noGrp="1"/>
          </p:cNvSpPr>
          <p:nvPr>
            <p:ph type="sldNum" sz="quarter" idx="5"/>
          </p:nvPr>
        </p:nvSpPr>
        <p:spPr/>
        <p:txBody>
          <a:bodyPr/>
          <a:lstStyle/>
          <a:p>
            <a:fld id="{DEF75CB5-5666-5049-9AE0-38EFD385C21E}" type="slidenum">
              <a:rPr lang="en-US" smtClean="0"/>
              <a:t>1</a:t>
            </a:fld>
            <a:endParaRPr lang="en-US" dirty="0"/>
          </a:p>
        </p:txBody>
      </p:sp>
    </p:spTree>
    <p:extLst>
      <p:ext uri="{BB962C8B-B14F-4D97-AF65-F5344CB8AC3E}">
        <p14:creationId xmlns:p14="http://schemas.microsoft.com/office/powerpoint/2010/main" val="1829033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F75CB5-5666-5049-9AE0-38EFD385C21E}" type="slidenum">
              <a:rPr lang="en-US" smtClean="0"/>
              <a:t>2</a:t>
            </a:fld>
            <a:endParaRPr lang="en-US" dirty="0"/>
          </a:p>
        </p:txBody>
      </p:sp>
    </p:spTree>
    <p:extLst>
      <p:ext uri="{BB962C8B-B14F-4D97-AF65-F5344CB8AC3E}">
        <p14:creationId xmlns:p14="http://schemas.microsoft.com/office/powerpoint/2010/main" val="935072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F5144-7701-EB7E-0B85-83A7F1F785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A7A02B-C561-33F8-A7C8-9A019E03E1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7F5F20-4AFF-27FB-1860-6BDEAD74467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83E3617-AFEF-DA31-D615-CFCD1A1A1457}"/>
              </a:ext>
            </a:extLst>
          </p:cNvPr>
          <p:cNvSpPr>
            <a:spLocks noGrp="1"/>
          </p:cNvSpPr>
          <p:nvPr>
            <p:ph type="sldNum" sz="quarter" idx="5"/>
          </p:nvPr>
        </p:nvSpPr>
        <p:spPr/>
        <p:txBody>
          <a:bodyPr/>
          <a:lstStyle/>
          <a:p>
            <a:fld id="{DEF75CB5-5666-5049-9AE0-38EFD385C21E}" type="slidenum">
              <a:rPr lang="en-US" smtClean="0"/>
              <a:t>3</a:t>
            </a:fld>
            <a:endParaRPr lang="en-US" dirty="0"/>
          </a:p>
        </p:txBody>
      </p:sp>
    </p:spTree>
    <p:extLst>
      <p:ext uri="{BB962C8B-B14F-4D97-AF65-F5344CB8AC3E}">
        <p14:creationId xmlns:p14="http://schemas.microsoft.com/office/powerpoint/2010/main" val="1590348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F75CB5-5666-5049-9AE0-38EFD385C21E}" type="slidenum">
              <a:rPr lang="en-US" smtClean="0"/>
              <a:t>4</a:t>
            </a:fld>
            <a:endParaRPr lang="en-US" dirty="0"/>
          </a:p>
        </p:txBody>
      </p:sp>
    </p:spTree>
    <p:extLst>
      <p:ext uri="{BB962C8B-B14F-4D97-AF65-F5344CB8AC3E}">
        <p14:creationId xmlns:p14="http://schemas.microsoft.com/office/powerpoint/2010/main" val="37651255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2C8C0-FF9D-8DAA-21D4-4C089E22AA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ABC1D1-7943-84F5-023E-6598B10AA0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DA2776-76EE-BC0D-9690-6E1ADD143C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90E2EB-6218-5553-C014-27179574BE47}"/>
              </a:ext>
            </a:extLst>
          </p:cNvPr>
          <p:cNvSpPr>
            <a:spLocks noGrp="1"/>
          </p:cNvSpPr>
          <p:nvPr>
            <p:ph type="sldNum" sz="quarter" idx="5"/>
          </p:nvPr>
        </p:nvSpPr>
        <p:spPr/>
        <p:txBody>
          <a:bodyPr/>
          <a:lstStyle/>
          <a:p>
            <a:fld id="{DEF75CB5-5666-5049-9AE0-38EFD385C21E}" type="slidenum">
              <a:rPr lang="en-US" smtClean="0"/>
              <a:t>5</a:t>
            </a:fld>
            <a:endParaRPr lang="en-US" dirty="0"/>
          </a:p>
        </p:txBody>
      </p:sp>
    </p:spTree>
    <p:extLst>
      <p:ext uri="{BB962C8B-B14F-4D97-AF65-F5344CB8AC3E}">
        <p14:creationId xmlns:p14="http://schemas.microsoft.com/office/powerpoint/2010/main" val="8131959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ACCBB-2906-22DF-83B2-6FDCB35FB6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B021AF-1F72-30BA-44A6-4DBD54B025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33E311-9268-204E-A7D8-B655D94C3A8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2ECA69E-89D2-8237-22FB-F4A9A4CC20A1}"/>
              </a:ext>
            </a:extLst>
          </p:cNvPr>
          <p:cNvSpPr>
            <a:spLocks noGrp="1"/>
          </p:cNvSpPr>
          <p:nvPr>
            <p:ph type="sldNum" sz="quarter" idx="5"/>
          </p:nvPr>
        </p:nvSpPr>
        <p:spPr/>
        <p:txBody>
          <a:bodyPr/>
          <a:lstStyle/>
          <a:p>
            <a:fld id="{DEF75CB5-5666-5049-9AE0-38EFD385C21E}" type="slidenum">
              <a:rPr lang="en-US" smtClean="0"/>
              <a:t>6</a:t>
            </a:fld>
            <a:endParaRPr lang="en-US" dirty="0"/>
          </a:p>
        </p:txBody>
      </p:sp>
    </p:spTree>
    <p:extLst>
      <p:ext uri="{BB962C8B-B14F-4D97-AF65-F5344CB8AC3E}">
        <p14:creationId xmlns:p14="http://schemas.microsoft.com/office/powerpoint/2010/main" val="26685207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Subtitle">
    <p:bg>
      <p:bgPr>
        <a:gradFill>
          <a:gsLst>
            <a:gs pos="93000">
              <a:schemeClr val="tx2"/>
            </a:gs>
            <a:gs pos="81000">
              <a:schemeClr val="accent6">
                <a:lumMod val="50000"/>
              </a:schemeClr>
            </a:gs>
            <a:gs pos="27000">
              <a:schemeClr val="tx1"/>
            </a:gs>
            <a:gs pos="8000">
              <a:schemeClr val="accent4">
                <a:lumMod val="75000"/>
              </a:schemeClr>
            </a:gs>
            <a:gs pos="0">
              <a:schemeClr val="accent4"/>
            </a:gs>
            <a:gs pos="99000">
              <a:schemeClr val="tx2">
                <a:lumMod val="40000"/>
                <a:lumOff val="60000"/>
              </a:schemeClr>
            </a:gs>
          </a:gsLst>
          <a:lin ang="12600000" scaled="0"/>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BA6450-E291-DC40-F198-C02B485137B0}"/>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 y="1"/>
            <a:ext cx="12192003" cy="6857999"/>
          </a:xfrm>
          <a:prstGeom prst="rect">
            <a:avLst/>
          </a:prstGeom>
        </p:spPr>
      </p:pic>
      <p:sp>
        <p:nvSpPr>
          <p:cNvPr id="2" name="Title 1">
            <a:extLst>
              <a:ext uri="{FF2B5EF4-FFF2-40B4-BE49-F238E27FC236}">
                <a16:creationId xmlns:a16="http://schemas.microsoft.com/office/drawing/2014/main" id="{3A462FF1-D97D-8505-FE7F-8B2DB411A8B1}"/>
              </a:ext>
            </a:extLst>
          </p:cNvPr>
          <p:cNvSpPr>
            <a:spLocks noGrp="1"/>
          </p:cNvSpPr>
          <p:nvPr>
            <p:ph type="title" hasCustomPrompt="1"/>
          </p:nvPr>
        </p:nvSpPr>
        <p:spPr>
          <a:xfrm>
            <a:off x="0" y="304799"/>
            <a:ext cx="12191998" cy="3215641"/>
          </a:xfrm>
        </p:spPr>
        <p:txBody>
          <a:bodyPr lIns="0" rIns="0" bIns="0" anchor="b" anchorCtr="0">
            <a:noAutofit/>
          </a:bodyPr>
          <a:lstStyle>
            <a:lvl1pPr algn="ctr">
              <a:defRPr sz="6000" kern="1200" cap="all" spc="300" baseline="0">
                <a:solidFill>
                  <a:schemeClr val="accent3">
                    <a:lumMod val="75000"/>
                  </a:schemeClr>
                </a:solidFill>
              </a:defRPr>
            </a:lvl1pPr>
          </a:lstStyle>
          <a:p>
            <a:r>
              <a:rPr lang="en-US" dirty="0"/>
              <a:t>Click to add title</a:t>
            </a:r>
          </a:p>
        </p:txBody>
      </p:sp>
      <p:sp>
        <p:nvSpPr>
          <p:cNvPr id="12" name="Subtitle 2">
            <a:extLst>
              <a:ext uri="{FF2B5EF4-FFF2-40B4-BE49-F238E27FC236}">
                <a16:creationId xmlns:a16="http://schemas.microsoft.com/office/drawing/2014/main" id="{58B9CAE2-F3DD-D6D3-96C8-D947A4117752}"/>
              </a:ext>
            </a:extLst>
          </p:cNvPr>
          <p:cNvSpPr>
            <a:spLocks noGrp="1"/>
          </p:cNvSpPr>
          <p:nvPr>
            <p:ph type="subTitle" idx="1" hasCustomPrompt="1"/>
          </p:nvPr>
        </p:nvSpPr>
        <p:spPr>
          <a:xfrm>
            <a:off x="3" y="3670628"/>
            <a:ext cx="12191997" cy="2577772"/>
          </a:xfrm>
        </p:spPr>
        <p:txBody>
          <a:bodyPr>
            <a:noAutofit/>
          </a:bodyPr>
          <a:lstStyle>
            <a:lvl1pPr marL="0" indent="0" algn="ctr">
              <a:buNone/>
              <a:defRPr sz="3200" b="0" i="0" cap="all" spc="600" baseline="0">
                <a:solidFill>
                  <a:schemeClr val="accent3"/>
                </a:solidFill>
                <a:latin typeface="+mj-lt"/>
                <a:cs typeface="Biome Light" panose="020B03030302040208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Tree>
    <p:extLst>
      <p:ext uri="{BB962C8B-B14F-4D97-AF65-F5344CB8AC3E}">
        <p14:creationId xmlns:p14="http://schemas.microsoft.com/office/powerpoint/2010/main" val="411932155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and 2 column">
    <p:bg>
      <p:bgPr>
        <a:gradFill>
          <a:gsLst>
            <a:gs pos="100000">
              <a:schemeClr val="tx2"/>
            </a:gs>
            <a:gs pos="81000">
              <a:schemeClr val="accent6"/>
            </a:gs>
            <a:gs pos="55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123B0D0-B01D-0BB0-6127-A878BE49D18E}"/>
              </a:ext>
              <a:ext uri="{C183D7F6-B498-43B3-948B-1728B52AA6E4}">
                <adec:decorative xmlns:adec="http://schemas.microsoft.com/office/drawing/2017/decorative" val="1"/>
              </a:ext>
            </a:extLst>
          </p:cNvPr>
          <p:cNvSpPr/>
          <p:nvPr userDrawn="1"/>
        </p:nvSpPr>
        <p:spPr>
          <a:xfrm>
            <a:off x="6039728" y="-6350"/>
            <a:ext cx="6154615"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Nova"/>
              <a:ea typeface="+mn-ea"/>
              <a:cs typeface="+mn-cs"/>
            </a:endParaRPr>
          </a:p>
        </p:txBody>
      </p: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6889627" y="173736"/>
            <a:ext cx="4352662" cy="2203704"/>
          </a:xfrm>
        </p:spPr>
        <p:txBody>
          <a:bodyPr anchor="b">
            <a:noAutofit/>
          </a:bodyPr>
          <a:lstStyle>
            <a:lvl1pPr algn="l">
              <a:defRPr sz="3200" cap="all" spc="0" baseline="0">
                <a:solidFill>
                  <a:schemeClr val="accent3">
                    <a:lumMod val="75000"/>
                  </a:schemeClr>
                </a:solidFill>
              </a:defRPr>
            </a:lvl1pPr>
          </a:lstStyle>
          <a:p>
            <a:r>
              <a:rPr lang="en-US" dirty="0"/>
              <a:t>Click to add title</a:t>
            </a:r>
          </a:p>
        </p:txBody>
      </p:sp>
      <p:sp>
        <p:nvSpPr>
          <p:cNvPr id="10" name="Picture Placeholder 9">
            <a:extLst>
              <a:ext uri="{FF2B5EF4-FFF2-40B4-BE49-F238E27FC236}">
                <a16:creationId xmlns:a16="http://schemas.microsoft.com/office/drawing/2014/main" id="{6C363351-4779-B42E-ED7A-C4AF2920BABC}"/>
              </a:ext>
            </a:extLst>
          </p:cNvPr>
          <p:cNvSpPr>
            <a:spLocks noGrp="1"/>
          </p:cNvSpPr>
          <p:nvPr>
            <p:ph type="pic" sz="quarter" idx="37"/>
          </p:nvPr>
        </p:nvSpPr>
        <p:spPr>
          <a:xfrm>
            <a:off x="336550" y="336550"/>
            <a:ext cx="5303640" cy="6184900"/>
          </a:xfrm>
        </p:spPr>
        <p:txBody>
          <a:bodyPr/>
          <a:lstStyle>
            <a:lvl1pPr algn="ctr">
              <a:defRPr sz="2000"/>
            </a:lvl1pPr>
          </a:lstStyle>
          <a:p>
            <a:r>
              <a:rPr lang="es-ES"/>
              <a:t>Haga clic en el icono para agregar una imagen</a:t>
            </a:r>
            <a:endParaRPr lang="en-US" dirty="0"/>
          </a:p>
        </p:txBody>
      </p:sp>
      <p:sp>
        <p:nvSpPr>
          <p:cNvPr id="19" name="Content Placeholder 4">
            <a:extLst>
              <a:ext uri="{FF2B5EF4-FFF2-40B4-BE49-F238E27FC236}">
                <a16:creationId xmlns:a16="http://schemas.microsoft.com/office/drawing/2014/main" id="{39870F08-C2AE-9AF7-58DE-EEA8A48BEDA9}"/>
              </a:ext>
            </a:extLst>
          </p:cNvPr>
          <p:cNvSpPr>
            <a:spLocks noGrp="1"/>
          </p:cNvSpPr>
          <p:nvPr>
            <p:ph sz="quarter" idx="36" hasCustomPrompt="1"/>
          </p:nvPr>
        </p:nvSpPr>
        <p:spPr>
          <a:xfrm>
            <a:off x="6889627" y="3104277"/>
            <a:ext cx="4371560" cy="3022201"/>
          </a:xfrm>
        </p:spPr>
        <p:txBody>
          <a:bodyPr/>
          <a:lstStyle>
            <a:lvl1pPr marL="0" indent="0">
              <a:lnSpc>
                <a:spcPct val="120000"/>
              </a:lnSpc>
              <a:spcBef>
                <a:spcPts val="1000"/>
              </a:spcBef>
              <a:spcAft>
                <a:spcPts val="600"/>
              </a:spcAft>
              <a:buClr>
                <a:schemeClr val="accent6"/>
              </a:buClr>
              <a:buFont typeface="Arial" panose="020B0604020202020204" pitchFamily="34" charset="0"/>
              <a:buNone/>
              <a:defRPr sz="1800" spc="0" baseline="0">
                <a:solidFill>
                  <a:schemeClr val="bg1"/>
                </a:solidFill>
                <a:latin typeface="+mn-lt"/>
              </a:defRPr>
            </a:lvl1pPr>
            <a:lvl2pPr marL="569214" indent="-285750">
              <a:lnSpc>
                <a:spcPct val="120000"/>
              </a:lnSpc>
              <a:spcBef>
                <a:spcPts val="1000"/>
              </a:spcBef>
              <a:spcAft>
                <a:spcPts val="600"/>
              </a:spcAft>
              <a:buClr>
                <a:schemeClr val="accent3"/>
              </a:buClr>
              <a:buFont typeface="Arial" panose="020B0604020202020204" pitchFamily="34" charset="0"/>
              <a:buChar char="•"/>
              <a:defRPr sz="1800" spc="0"/>
            </a:lvl2pPr>
            <a:lvl3pPr marL="861822" indent="-285750">
              <a:lnSpc>
                <a:spcPct val="120000"/>
              </a:lnSpc>
              <a:spcBef>
                <a:spcPts val="1000"/>
              </a:spcBef>
              <a:spcAft>
                <a:spcPts val="600"/>
              </a:spcAft>
              <a:buClr>
                <a:schemeClr val="accent3"/>
              </a:buClr>
              <a:buFont typeface="Arial" panose="020B0604020202020204" pitchFamily="34" charset="0"/>
              <a:buChar char="•"/>
              <a:defRPr sz="1800" spc="0"/>
            </a:lvl3pPr>
            <a:lvl4pPr marL="1152144" indent="-285750">
              <a:lnSpc>
                <a:spcPct val="120000"/>
              </a:lnSpc>
              <a:spcBef>
                <a:spcPts val="1000"/>
              </a:spcBef>
              <a:spcAft>
                <a:spcPts val="600"/>
              </a:spcAft>
              <a:buClr>
                <a:schemeClr val="accent3"/>
              </a:buClr>
              <a:buFont typeface="Arial" panose="020B0604020202020204" pitchFamily="34" charset="0"/>
              <a:buChar char="•"/>
              <a:defRPr sz="1800" spc="0"/>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cxnSp>
        <p:nvCxnSpPr>
          <p:cNvPr id="4" name="Straight Connector 3">
            <a:extLst>
              <a:ext uri="{FF2B5EF4-FFF2-40B4-BE49-F238E27FC236}">
                <a16:creationId xmlns:a16="http://schemas.microsoft.com/office/drawing/2014/main" id="{F0712911-615E-724B-FC0F-996291526D31}"/>
              </a:ext>
              <a:ext uri="{C183D7F6-B498-43B3-948B-1728B52AA6E4}">
                <adec:decorative xmlns:adec="http://schemas.microsoft.com/office/drawing/2017/decorative" val="1"/>
              </a:ext>
            </a:extLst>
          </p:cNvPr>
          <p:cNvCxnSpPr>
            <a:cxnSpLocks/>
          </p:cNvCxnSpPr>
          <p:nvPr userDrawn="1"/>
        </p:nvCxnSpPr>
        <p:spPr>
          <a:xfrm>
            <a:off x="6889627" y="2679480"/>
            <a:ext cx="4352662"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30826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Title and 2 column">
    <p:bg>
      <p:bgPr>
        <a:gradFill>
          <a:gsLst>
            <a:gs pos="100000">
              <a:schemeClr val="tx2"/>
            </a:gs>
            <a:gs pos="81000">
              <a:schemeClr val="accent6"/>
            </a:gs>
            <a:gs pos="55000">
              <a:srgbClr val="02090E"/>
            </a:gs>
            <a:gs pos="14000">
              <a:schemeClr val="accent4">
                <a:lumMod val="75000"/>
              </a:schemeClr>
            </a:gs>
            <a:gs pos="0">
              <a:schemeClr val="accent4"/>
            </a:gs>
          </a:gsLst>
          <a:lin ang="27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CFFF0E2-6B47-67EB-D6AA-D972E7B7C367}"/>
              </a:ext>
              <a:ext uri="{C183D7F6-B498-43B3-948B-1728B52AA6E4}">
                <adec:decorative xmlns:adec="http://schemas.microsoft.com/office/drawing/2017/decorative" val="1"/>
              </a:ext>
            </a:extLst>
          </p:cNvPr>
          <p:cNvSpPr/>
          <p:nvPr userDrawn="1"/>
        </p:nvSpPr>
        <p:spPr>
          <a:xfrm>
            <a:off x="0" y="-6350"/>
            <a:ext cx="4646951"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Nova"/>
              <a:ea typeface="+mn-ea"/>
              <a:cs typeface="+mn-cs"/>
            </a:endParaRPr>
          </a:p>
        </p:txBody>
      </p:sp>
      <p:cxnSp>
        <p:nvCxnSpPr>
          <p:cNvPr id="4" name="Straight Connector 3">
            <a:extLst>
              <a:ext uri="{FF2B5EF4-FFF2-40B4-BE49-F238E27FC236}">
                <a16:creationId xmlns:a16="http://schemas.microsoft.com/office/drawing/2014/main" id="{94827F6F-999F-23E9-8C09-325D1A76B07A}"/>
              </a:ext>
              <a:ext uri="{C183D7F6-B498-43B3-948B-1728B52AA6E4}">
                <adec:decorative xmlns:adec="http://schemas.microsoft.com/office/drawing/2017/decorative" val="1"/>
              </a:ext>
            </a:extLst>
          </p:cNvPr>
          <p:cNvCxnSpPr>
            <a:cxnSpLocks/>
          </p:cNvCxnSpPr>
          <p:nvPr userDrawn="1"/>
        </p:nvCxnSpPr>
        <p:spPr>
          <a:xfrm>
            <a:off x="835831" y="2680134"/>
            <a:ext cx="3114078"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835370" y="171396"/>
            <a:ext cx="3736630" cy="2202350"/>
          </a:xfrm>
        </p:spPr>
        <p:txBody>
          <a:bodyPr anchor="b">
            <a:noAutofit/>
          </a:bodyPr>
          <a:lstStyle>
            <a:lvl1pPr algn="l">
              <a:defRPr sz="3200" cap="all" spc="0" baseline="0">
                <a:solidFill>
                  <a:schemeClr val="accent3">
                    <a:lumMod val="75000"/>
                  </a:schemeClr>
                </a:solidFill>
              </a:defRPr>
            </a:lvl1pPr>
          </a:lstStyle>
          <a:p>
            <a:r>
              <a:rPr lang="en-US" dirty="0"/>
              <a:t>Click to add title</a:t>
            </a:r>
          </a:p>
        </p:txBody>
      </p:sp>
      <p:sp>
        <p:nvSpPr>
          <p:cNvPr id="19" name="Content Placeholder 4">
            <a:extLst>
              <a:ext uri="{FF2B5EF4-FFF2-40B4-BE49-F238E27FC236}">
                <a16:creationId xmlns:a16="http://schemas.microsoft.com/office/drawing/2014/main" id="{39870F08-C2AE-9AF7-58DE-EEA8A48BEDA9}"/>
              </a:ext>
            </a:extLst>
          </p:cNvPr>
          <p:cNvSpPr>
            <a:spLocks noGrp="1"/>
          </p:cNvSpPr>
          <p:nvPr>
            <p:ph sz="quarter" idx="36" hasCustomPrompt="1"/>
          </p:nvPr>
        </p:nvSpPr>
        <p:spPr>
          <a:xfrm>
            <a:off x="841716" y="3078480"/>
            <a:ext cx="3108193" cy="3047997"/>
          </a:xfrm>
        </p:spPr>
        <p:txBody>
          <a:bodyPr/>
          <a:lstStyle>
            <a:lvl1pPr marL="0" indent="0">
              <a:lnSpc>
                <a:spcPct val="120000"/>
              </a:lnSpc>
              <a:spcBef>
                <a:spcPts val="1000"/>
              </a:spcBef>
              <a:spcAft>
                <a:spcPts val="600"/>
              </a:spcAft>
              <a:buClr>
                <a:schemeClr val="accent6"/>
              </a:buClr>
              <a:buFont typeface="Arial" panose="020B0604020202020204" pitchFamily="34" charset="0"/>
              <a:buNone/>
              <a:defRPr sz="1800" spc="0" baseline="0">
                <a:solidFill>
                  <a:schemeClr val="bg1"/>
                </a:solidFill>
                <a:latin typeface="+mn-lt"/>
              </a:defRPr>
            </a:lvl1pPr>
            <a:lvl2pPr marL="569214" indent="-285750">
              <a:lnSpc>
                <a:spcPct val="120000"/>
              </a:lnSpc>
              <a:spcBef>
                <a:spcPts val="1000"/>
              </a:spcBef>
              <a:spcAft>
                <a:spcPts val="600"/>
              </a:spcAft>
              <a:buClr>
                <a:schemeClr val="accent3"/>
              </a:buClr>
              <a:buFont typeface="Arial" panose="020B0604020202020204" pitchFamily="34" charset="0"/>
              <a:buChar char="•"/>
              <a:defRPr sz="1800" spc="0"/>
            </a:lvl2pPr>
            <a:lvl3pPr marL="861822" indent="-285750">
              <a:lnSpc>
                <a:spcPct val="120000"/>
              </a:lnSpc>
              <a:spcBef>
                <a:spcPts val="1000"/>
              </a:spcBef>
              <a:spcAft>
                <a:spcPts val="600"/>
              </a:spcAft>
              <a:buClr>
                <a:schemeClr val="accent3"/>
              </a:buClr>
              <a:buFont typeface="Arial" panose="020B0604020202020204" pitchFamily="34" charset="0"/>
              <a:buChar char="•"/>
              <a:defRPr sz="1800" spc="0"/>
            </a:lvl3pPr>
            <a:lvl4pPr marL="1152144" indent="-285750">
              <a:lnSpc>
                <a:spcPct val="120000"/>
              </a:lnSpc>
              <a:spcBef>
                <a:spcPts val="1000"/>
              </a:spcBef>
              <a:spcAft>
                <a:spcPts val="600"/>
              </a:spcAft>
              <a:buClr>
                <a:schemeClr val="accent3"/>
              </a:buClr>
              <a:buFont typeface="Arial" panose="020B0604020202020204" pitchFamily="34" charset="0"/>
              <a:buChar char="•"/>
              <a:defRPr sz="1800" spc="0"/>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2" name="Table Placeholder 11">
            <a:extLst>
              <a:ext uri="{FF2B5EF4-FFF2-40B4-BE49-F238E27FC236}">
                <a16:creationId xmlns:a16="http://schemas.microsoft.com/office/drawing/2014/main" id="{D360C16C-E69B-FDEF-F033-CA9A2E238288}"/>
              </a:ext>
            </a:extLst>
          </p:cNvPr>
          <p:cNvSpPr>
            <a:spLocks noGrp="1"/>
          </p:cNvSpPr>
          <p:nvPr>
            <p:ph type="tbl" sz="quarter" idx="37"/>
          </p:nvPr>
        </p:nvSpPr>
        <p:spPr>
          <a:xfrm>
            <a:off x="5067300" y="404813"/>
            <a:ext cx="6705600" cy="6048375"/>
          </a:xfrm>
        </p:spPr>
        <p:txBody>
          <a:bodyPr/>
          <a:lstStyle>
            <a:lvl1pPr>
              <a:defRPr sz="2400">
                <a:latin typeface="+mn-lt"/>
              </a:defRPr>
            </a:lvl1pPr>
          </a:lstStyle>
          <a:p>
            <a:r>
              <a:rPr lang="es-ES"/>
              <a:t>Haga clic en el icono para agregar una tabla</a:t>
            </a:r>
            <a:endParaRPr lang="en-US" dirty="0"/>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Tree>
    <p:extLst>
      <p:ext uri="{BB962C8B-B14F-4D97-AF65-F5344CB8AC3E}">
        <p14:creationId xmlns:p14="http://schemas.microsoft.com/office/powerpoint/2010/main" val="39072198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Title and 2 column">
    <p:bg>
      <p:bgPr>
        <a:gradFill>
          <a:gsLst>
            <a:gs pos="100000">
              <a:schemeClr val="tx2"/>
            </a:gs>
            <a:gs pos="81000">
              <a:schemeClr val="accent6"/>
            </a:gs>
            <a:gs pos="31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196A82D-0723-4BA3-0283-9F0D67B0CEF4}"/>
              </a:ext>
              <a:ext uri="{C183D7F6-B498-43B3-948B-1728B52AA6E4}">
                <adec:decorative xmlns:adec="http://schemas.microsoft.com/office/drawing/2017/decorative" val="1"/>
              </a:ext>
            </a:extLst>
          </p:cNvPr>
          <p:cNvSpPr/>
          <p:nvPr userDrawn="1"/>
        </p:nvSpPr>
        <p:spPr>
          <a:xfrm>
            <a:off x="0" y="0"/>
            <a:ext cx="12191999"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cxnSp>
        <p:nvCxnSpPr>
          <p:cNvPr id="4" name="Straight Connector 3">
            <a:extLst>
              <a:ext uri="{FF2B5EF4-FFF2-40B4-BE49-F238E27FC236}">
                <a16:creationId xmlns:a16="http://schemas.microsoft.com/office/drawing/2014/main" id="{6A20A5FD-BDFB-45F2-E644-E93FB81CA575}"/>
              </a:ext>
              <a:ext uri="{C183D7F6-B498-43B3-948B-1728B52AA6E4}">
                <adec:decorative xmlns:adec="http://schemas.microsoft.com/office/drawing/2017/decorative" val="1"/>
              </a:ext>
            </a:extLst>
          </p:cNvPr>
          <p:cNvCxnSpPr>
            <a:cxnSpLocks/>
          </p:cNvCxnSpPr>
          <p:nvPr userDrawn="1"/>
        </p:nvCxnSpPr>
        <p:spPr>
          <a:xfrm>
            <a:off x="807039" y="1983416"/>
            <a:ext cx="10435630"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733562" y="433906"/>
            <a:ext cx="10515601" cy="1327464"/>
          </a:xfrm>
        </p:spPr>
        <p:txBody>
          <a:bodyPr anchor="b">
            <a:noAutofit/>
          </a:bodyPr>
          <a:lstStyle>
            <a:lvl1pPr algn="l">
              <a:defRPr sz="3200" cap="all" spc="0" baseline="0">
                <a:solidFill>
                  <a:schemeClr val="accent3">
                    <a:lumMod val="75000"/>
                  </a:schemeClr>
                </a:solidFill>
              </a:defRPr>
            </a:lvl1pPr>
          </a:lstStyle>
          <a:p>
            <a:r>
              <a:rPr lang="en-US" dirty="0"/>
              <a:t>Click to add title</a:t>
            </a:r>
          </a:p>
        </p:txBody>
      </p:sp>
      <p:sp>
        <p:nvSpPr>
          <p:cNvPr id="19" name="Content Placeholder 4">
            <a:extLst>
              <a:ext uri="{FF2B5EF4-FFF2-40B4-BE49-F238E27FC236}">
                <a16:creationId xmlns:a16="http://schemas.microsoft.com/office/drawing/2014/main" id="{39870F08-C2AE-9AF7-58DE-EEA8A48BEDA9}"/>
              </a:ext>
            </a:extLst>
          </p:cNvPr>
          <p:cNvSpPr>
            <a:spLocks noGrp="1"/>
          </p:cNvSpPr>
          <p:nvPr>
            <p:ph sz="quarter" idx="36" hasCustomPrompt="1"/>
          </p:nvPr>
        </p:nvSpPr>
        <p:spPr>
          <a:xfrm>
            <a:off x="814302" y="2465535"/>
            <a:ext cx="7303538" cy="3427265"/>
          </a:xfrm>
        </p:spPr>
        <p:txBody>
          <a:bodyPr/>
          <a:lstStyle>
            <a:lvl1pPr marL="283464" indent="-283464">
              <a:lnSpc>
                <a:spcPct val="120000"/>
              </a:lnSpc>
              <a:spcBef>
                <a:spcPts val="1000"/>
              </a:spcBef>
              <a:buClr>
                <a:schemeClr val="accent3"/>
              </a:buClr>
              <a:buFont typeface="Arial" panose="020B0604020202020204" pitchFamily="34" charset="0"/>
              <a:buChar char="•"/>
              <a:defRPr sz="1800" spc="0" baseline="0">
                <a:solidFill>
                  <a:schemeClr val="bg1"/>
                </a:solidFill>
                <a:latin typeface="+mn-lt"/>
              </a:defRPr>
            </a:lvl1pPr>
            <a:lvl2pPr marL="566928" indent="-283464">
              <a:lnSpc>
                <a:spcPct val="120000"/>
              </a:lnSpc>
              <a:spcBef>
                <a:spcPts val="500"/>
              </a:spcBef>
              <a:buClr>
                <a:schemeClr val="accent3"/>
              </a:buClr>
              <a:defRPr sz="1800" spc="0"/>
            </a:lvl2pPr>
            <a:lvl3pPr marL="859536" indent="-283464">
              <a:lnSpc>
                <a:spcPct val="120000"/>
              </a:lnSpc>
              <a:spcBef>
                <a:spcPts val="500"/>
              </a:spcBef>
              <a:buClr>
                <a:schemeClr val="accent3"/>
              </a:buClr>
              <a:defRPr sz="1800" spc="0"/>
            </a:lvl3pPr>
            <a:lvl4pPr marL="1152144">
              <a:lnSpc>
                <a:spcPct val="120000"/>
              </a:lnSpc>
              <a:spcBef>
                <a:spcPts val="500"/>
              </a:spcBef>
              <a:buClr>
                <a:schemeClr val="accent3"/>
              </a:buClr>
              <a:defRPr sz="1800" spc="0"/>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0" name="Content Placeholder 9">
            <a:extLst>
              <a:ext uri="{FF2B5EF4-FFF2-40B4-BE49-F238E27FC236}">
                <a16:creationId xmlns:a16="http://schemas.microsoft.com/office/drawing/2014/main" id="{4E7FC75E-AA73-003E-D4E3-B1819886AF9C}"/>
              </a:ext>
            </a:extLst>
          </p:cNvPr>
          <p:cNvSpPr>
            <a:spLocks noGrp="1"/>
          </p:cNvSpPr>
          <p:nvPr>
            <p:ph sz="quarter" idx="37" hasCustomPrompt="1"/>
          </p:nvPr>
        </p:nvSpPr>
        <p:spPr>
          <a:xfrm>
            <a:off x="8392160" y="2465388"/>
            <a:ext cx="2856865" cy="3427412"/>
          </a:xfrm>
        </p:spPr>
        <p:txBody>
          <a:bodyPr/>
          <a:lstStyle>
            <a:lvl1pPr marL="0" indent="0">
              <a:lnSpc>
                <a:spcPct val="120000"/>
              </a:lnSpc>
              <a:spcBef>
                <a:spcPts val="1000"/>
              </a:spcBef>
              <a:buFont typeface="Arial" panose="020B0604020202020204" pitchFamily="34" charset="0"/>
              <a:buNone/>
              <a:defRPr sz="1800">
                <a:solidFill>
                  <a:schemeClr val="bg1"/>
                </a:solidFill>
                <a:latin typeface="+mn-lt"/>
              </a:defRPr>
            </a:lvl1pPr>
            <a:lvl2pPr marL="457200" indent="0">
              <a:lnSpc>
                <a:spcPct val="120000"/>
              </a:lnSpc>
              <a:spcBef>
                <a:spcPts val="1000"/>
              </a:spcBef>
              <a:buNone/>
              <a:defRPr sz="1600">
                <a:solidFill>
                  <a:schemeClr val="bg1"/>
                </a:solidFill>
                <a:latin typeface="+mn-lt"/>
              </a:defRPr>
            </a:lvl2pPr>
            <a:lvl3pPr marL="914400" indent="0">
              <a:lnSpc>
                <a:spcPct val="120000"/>
              </a:lnSpc>
              <a:spcBef>
                <a:spcPts val="1000"/>
              </a:spcBef>
              <a:buNone/>
              <a:defRPr sz="1400">
                <a:solidFill>
                  <a:schemeClr val="bg1"/>
                </a:solidFill>
                <a:latin typeface="+mn-lt"/>
              </a:defRPr>
            </a:lvl3pPr>
            <a:lvl4pPr marL="1371600" indent="0">
              <a:lnSpc>
                <a:spcPct val="120000"/>
              </a:lnSpc>
              <a:spcBef>
                <a:spcPts val="1000"/>
              </a:spcBef>
              <a:buNone/>
              <a:defRPr sz="1200">
                <a:solidFill>
                  <a:schemeClr val="bg1"/>
                </a:solidFill>
                <a:latin typeface="+mn-lt"/>
              </a:defRPr>
            </a:lvl4pPr>
            <a:lvl5pPr marL="1828800" indent="0">
              <a:lnSpc>
                <a:spcPct val="120000"/>
              </a:lnSpc>
              <a:spcBef>
                <a:spcPts val="1000"/>
              </a:spcBef>
              <a:buNone/>
              <a:defRPr sz="1200">
                <a:solidFill>
                  <a:schemeClr val="bg1"/>
                </a:solidFill>
                <a:latin typeface="+mn-lt"/>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32456119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2 column">
    <p:bg>
      <p:bgPr>
        <a:gradFill>
          <a:gsLst>
            <a:gs pos="100000">
              <a:schemeClr val="tx2"/>
            </a:gs>
            <a:gs pos="81000">
              <a:schemeClr val="accent6"/>
            </a:gs>
            <a:gs pos="31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2D51531-1219-2E4B-DCE7-C6FD9D809F0C}"/>
              </a:ext>
              <a:ext uri="{C183D7F6-B498-43B3-948B-1728B52AA6E4}">
                <adec:decorative xmlns:adec="http://schemas.microsoft.com/office/drawing/2017/decorative" val="1"/>
              </a:ext>
            </a:extLst>
          </p:cNvPr>
          <p:cNvSpPr/>
          <p:nvPr userDrawn="1"/>
        </p:nvSpPr>
        <p:spPr>
          <a:xfrm>
            <a:off x="321869" y="343814"/>
            <a:ext cx="11550701" cy="6210605"/>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cxnSp>
        <p:nvCxnSpPr>
          <p:cNvPr id="4" name="Straight Connector 3">
            <a:extLst>
              <a:ext uri="{FF2B5EF4-FFF2-40B4-BE49-F238E27FC236}">
                <a16:creationId xmlns:a16="http://schemas.microsoft.com/office/drawing/2014/main" id="{BEC02E56-87A4-158A-F0B0-DB8E9BE3AE5E}"/>
              </a:ext>
              <a:ext uri="{C183D7F6-B498-43B3-948B-1728B52AA6E4}">
                <adec:decorative xmlns:adec="http://schemas.microsoft.com/office/drawing/2017/decorative" val="1"/>
              </a:ext>
            </a:extLst>
          </p:cNvPr>
          <p:cNvCxnSpPr>
            <a:cxnSpLocks/>
          </p:cNvCxnSpPr>
          <p:nvPr userDrawn="1"/>
        </p:nvCxnSpPr>
        <p:spPr>
          <a:xfrm>
            <a:off x="807039" y="1991547"/>
            <a:ext cx="10546763"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835370" y="643842"/>
            <a:ext cx="10515601" cy="1140849"/>
          </a:xfrm>
        </p:spPr>
        <p:txBody>
          <a:bodyPr lIns="0" anchor="b">
            <a:noAutofit/>
          </a:bodyPr>
          <a:lstStyle>
            <a:lvl1pPr algn="l">
              <a:defRPr sz="3200" cap="all" spc="0" baseline="0">
                <a:solidFill>
                  <a:schemeClr val="accent3">
                    <a:lumMod val="75000"/>
                  </a:schemeClr>
                </a:solidFill>
              </a:defRPr>
            </a:lvl1pPr>
          </a:lstStyle>
          <a:p>
            <a:r>
              <a:rPr lang="en-US" dirty="0"/>
              <a:t>Click to add title</a:t>
            </a:r>
          </a:p>
        </p:txBody>
      </p:sp>
      <p:sp>
        <p:nvSpPr>
          <p:cNvPr id="10" name="Table Placeholder 9">
            <a:extLst>
              <a:ext uri="{FF2B5EF4-FFF2-40B4-BE49-F238E27FC236}">
                <a16:creationId xmlns:a16="http://schemas.microsoft.com/office/drawing/2014/main" id="{471D7DE3-05F5-8052-02FA-6EF9717E15BE}"/>
              </a:ext>
            </a:extLst>
          </p:cNvPr>
          <p:cNvSpPr>
            <a:spLocks noGrp="1"/>
          </p:cNvSpPr>
          <p:nvPr>
            <p:ph type="tbl" sz="quarter" idx="13"/>
          </p:nvPr>
        </p:nvSpPr>
        <p:spPr>
          <a:xfrm>
            <a:off x="835025" y="2560638"/>
            <a:ext cx="10515600" cy="3478212"/>
          </a:xfrm>
        </p:spPr>
        <p:txBody>
          <a:bodyPr/>
          <a:lstStyle>
            <a:lvl1pPr>
              <a:defRPr sz="2400">
                <a:latin typeface="+mn-lt"/>
              </a:defRPr>
            </a:lvl1pPr>
          </a:lstStyle>
          <a:p>
            <a:r>
              <a:rPr lang="es-ES"/>
              <a:t>Haga clic en el icono para agregar una tabla</a:t>
            </a:r>
            <a:endParaRPr lang="en-US" dirty="0"/>
          </a:p>
        </p:txBody>
      </p:sp>
      <p:cxnSp>
        <p:nvCxnSpPr>
          <p:cNvPr id="8" name="Straight Connector 7">
            <a:extLst>
              <a:ext uri="{FF2B5EF4-FFF2-40B4-BE49-F238E27FC236}">
                <a16:creationId xmlns:a16="http://schemas.microsoft.com/office/drawing/2014/main" id="{6468DE94-FC46-A848-7949-ABFEADADEA16}"/>
              </a:ext>
              <a:ext uri="{C183D7F6-B498-43B3-948B-1728B52AA6E4}">
                <adec:decorative xmlns:adec="http://schemas.microsoft.com/office/drawing/2017/decorative" val="1"/>
              </a:ext>
            </a:extLst>
          </p:cNvPr>
          <p:cNvCxnSpPr>
            <a:cxnSpLocks/>
          </p:cNvCxnSpPr>
          <p:nvPr userDrawn="1"/>
        </p:nvCxnSpPr>
        <p:spPr>
          <a:xfrm>
            <a:off x="807039" y="1983705"/>
            <a:ext cx="10435630"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454591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ing">
    <p:bg>
      <p:bgPr>
        <a:gradFill>
          <a:gsLst>
            <a:gs pos="81987">
              <a:schemeClr val="accent6">
                <a:lumMod val="50000"/>
              </a:schemeClr>
            </a:gs>
            <a:gs pos="35040">
              <a:srgbClr val="020B11"/>
            </a:gs>
            <a:gs pos="11979">
              <a:schemeClr val="accent4">
                <a:lumMod val="50000"/>
              </a:schemeClr>
            </a:gs>
            <a:gs pos="0">
              <a:schemeClr val="accent4"/>
            </a:gs>
            <a:gs pos="99000">
              <a:schemeClr val="tx2"/>
            </a:gs>
          </a:gsLst>
          <a:lin ang="5400000" scaled="1"/>
        </a:gra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89F5C3D-E9E6-75E0-BF7D-799B5CFE5ED0}"/>
              </a:ext>
              <a:ext uri="{C183D7F6-B498-43B3-948B-1728B52AA6E4}">
                <adec:decorative xmlns:adec="http://schemas.microsoft.com/office/drawing/2017/decorative" val="1"/>
              </a:ext>
            </a:extLst>
          </p:cNvPr>
          <p:cNvGrpSpPr/>
          <p:nvPr userDrawn="1"/>
        </p:nvGrpSpPr>
        <p:grpSpPr>
          <a:xfrm>
            <a:off x="4575462" y="4137"/>
            <a:ext cx="7616537" cy="6853863"/>
            <a:chOff x="4575462" y="4137"/>
            <a:chExt cx="7616537" cy="6853863"/>
          </a:xfrm>
        </p:grpSpPr>
        <p:grpSp>
          <p:nvGrpSpPr>
            <p:cNvPr id="16" name="Group 15">
              <a:extLst>
                <a:ext uri="{FF2B5EF4-FFF2-40B4-BE49-F238E27FC236}">
                  <a16:creationId xmlns:a16="http://schemas.microsoft.com/office/drawing/2014/main" id="{CDE1D2C2-40C4-6B80-E8C6-B4CE94C23037}"/>
                </a:ext>
              </a:extLst>
            </p:cNvPr>
            <p:cNvGrpSpPr/>
            <p:nvPr/>
          </p:nvGrpSpPr>
          <p:grpSpPr>
            <a:xfrm>
              <a:off x="4575462" y="691665"/>
              <a:ext cx="364018" cy="857035"/>
              <a:chOff x="468157" y="1144246"/>
              <a:chExt cx="364018" cy="857035"/>
            </a:xfrm>
          </p:grpSpPr>
          <p:sp>
            <p:nvSpPr>
              <p:cNvPr id="27" name="Oval 26">
                <a:extLst>
                  <a:ext uri="{FF2B5EF4-FFF2-40B4-BE49-F238E27FC236}">
                    <a16:creationId xmlns:a16="http://schemas.microsoft.com/office/drawing/2014/main" id="{7C904D88-E1BE-F1FA-D405-F55DA966DA84}"/>
                  </a:ext>
                  <a:ext uri="{C183D7F6-B498-43B3-948B-1728B52AA6E4}">
                    <adec:decorative xmlns:adec="http://schemas.microsoft.com/office/drawing/2017/decorative" val="1"/>
                  </a:ext>
                </a:extLst>
              </p:cNvPr>
              <p:cNvSpPr/>
              <p:nvPr/>
            </p:nvSpPr>
            <p:spPr>
              <a:xfrm>
                <a:off x="705405" y="1144246"/>
                <a:ext cx="126770" cy="126770"/>
              </a:xfrm>
              <a:prstGeom prst="ellipse">
                <a:avLst/>
              </a:prstGeom>
              <a:noFill/>
              <a:ln>
                <a:solidFill>
                  <a:schemeClr val="accent4">
                    <a:lumMod val="60000"/>
                    <a:lumOff val="40000"/>
                    <a:alpha val="4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8" name="Graphic 12">
                <a:extLst>
                  <a:ext uri="{FF2B5EF4-FFF2-40B4-BE49-F238E27FC236}">
                    <a16:creationId xmlns:a16="http://schemas.microsoft.com/office/drawing/2014/main" id="{1D8F0816-C429-D32E-058B-33405874DFA7}"/>
                  </a:ext>
                  <a:ext uri="{C183D7F6-B498-43B3-948B-1728B52AA6E4}">
                    <adec:decorative xmlns:adec="http://schemas.microsoft.com/office/drawing/2017/decorative" val="1"/>
                  </a:ext>
                </a:extLst>
              </p:cNvPr>
              <p:cNvSpPr/>
              <p:nvPr/>
            </p:nvSpPr>
            <p:spPr>
              <a:xfrm>
                <a:off x="468157" y="1963496"/>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pic>
          <p:nvPicPr>
            <p:cNvPr id="4" name="Content Placeholder 14">
              <a:extLst>
                <a:ext uri="{FF2B5EF4-FFF2-40B4-BE49-F238E27FC236}">
                  <a16:creationId xmlns:a16="http://schemas.microsoft.com/office/drawing/2014/main" id="{14AC0A97-7D79-3DBE-FB53-A9EBFD806E06}"/>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542796" y="4137"/>
              <a:ext cx="5649203" cy="6853863"/>
            </a:xfrm>
            <a:prstGeom prst="rect">
              <a:avLst/>
            </a:prstGeom>
          </p:spPr>
        </p:pic>
      </p:grpSp>
      <p:sp>
        <p:nvSpPr>
          <p:cNvPr id="2" name="Title 1">
            <a:extLst>
              <a:ext uri="{FF2B5EF4-FFF2-40B4-BE49-F238E27FC236}">
                <a16:creationId xmlns:a16="http://schemas.microsoft.com/office/drawing/2014/main" id="{51E83F98-B388-2594-BACB-E3DB652C97D5}"/>
              </a:ext>
            </a:extLst>
          </p:cNvPr>
          <p:cNvSpPr>
            <a:spLocks noGrp="1"/>
          </p:cNvSpPr>
          <p:nvPr>
            <p:ph type="title" hasCustomPrompt="1"/>
          </p:nvPr>
        </p:nvSpPr>
        <p:spPr>
          <a:xfrm>
            <a:off x="835831" y="173735"/>
            <a:ext cx="4409514" cy="2203704"/>
          </a:xfrm>
        </p:spPr>
        <p:txBody>
          <a:bodyPr anchor="b">
            <a:noAutofit/>
          </a:bodyPr>
          <a:lstStyle>
            <a:lvl1pPr>
              <a:defRPr sz="3200" cap="all" baseline="0">
                <a:solidFill>
                  <a:schemeClr val="accent3"/>
                </a:solidFill>
              </a:defRPr>
            </a:lvl1pPr>
          </a:lstStyle>
          <a:p>
            <a:r>
              <a:rPr lang="en-US" dirty="0"/>
              <a:t>Click to add title</a:t>
            </a:r>
          </a:p>
        </p:txBody>
      </p:sp>
      <p:sp>
        <p:nvSpPr>
          <p:cNvPr id="7" name="Content Placeholder 6">
            <a:extLst>
              <a:ext uri="{FF2B5EF4-FFF2-40B4-BE49-F238E27FC236}">
                <a16:creationId xmlns:a16="http://schemas.microsoft.com/office/drawing/2014/main" id="{0D9D0F3E-69D8-49F3-5D7A-71FDC4E3EEE3}"/>
              </a:ext>
            </a:extLst>
          </p:cNvPr>
          <p:cNvSpPr>
            <a:spLocks noGrp="1"/>
          </p:cNvSpPr>
          <p:nvPr>
            <p:ph sz="quarter" idx="14" hasCustomPrompt="1"/>
          </p:nvPr>
        </p:nvSpPr>
        <p:spPr>
          <a:xfrm>
            <a:off x="831850" y="3079119"/>
            <a:ext cx="4413250" cy="2752725"/>
          </a:xfrm>
        </p:spPr>
        <p:txBody>
          <a:bodyPr/>
          <a:lstStyle>
            <a:lvl1pPr>
              <a:lnSpc>
                <a:spcPct val="120000"/>
              </a:lnSpc>
              <a:spcBef>
                <a:spcPts val="1000"/>
              </a:spcBef>
              <a:defRPr sz="1800">
                <a:solidFill>
                  <a:schemeClr val="bg1"/>
                </a:solidFill>
                <a:latin typeface="+mn-lt"/>
              </a:defRPr>
            </a:lvl1pPr>
            <a:lvl2pPr>
              <a:lnSpc>
                <a:spcPct val="120000"/>
              </a:lnSpc>
              <a:spcBef>
                <a:spcPts val="1000"/>
              </a:spcBef>
              <a:buClr>
                <a:schemeClr val="accent3"/>
              </a:buClr>
              <a:defRPr sz="1600">
                <a:solidFill>
                  <a:schemeClr val="bg1"/>
                </a:solidFill>
                <a:latin typeface="+mn-lt"/>
              </a:defRPr>
            </a:lvl2pPr>
            <a:lvl3pPr>
              <a:lnSpc>
                <a:spcPct val="120000"/>
              </a:lnSpc>
              <a:spcBef>
                <a:spcPts val="1000"/>
              </a:spcBef>
              <a:buClr>
                <a:schemeClr val="accent3"/>
              </a:buClr>
              <a:defRPr sz="1400">
                <a:solidFill>
                  <a:schemeClr val="bg1"/>
                </a:solidFill>
                <a:latin typeface="+mn-lt"/>
              </a:defRPr>
            </a:lvl3pPr>
            <a:lvl4pPr>
              <a:lnSpc>
                <a:spcPct val="120000"/>
              </a:lnSpc>
              <a:spcBef>
                <a:spcPts val="1000"/>
              </a:spcBef>
              <a:buClr>
                <a:schemeClr val="accent3"/>
              </a:buClr>
              <a:defRPr sz="1200">
                <a:solidFill>
                  <a:schemeClr val="bg1"/>
                </a:solidFill>
                <a:latin typeface="+mn-lt"/>
              </a:defRPr>
            </a:lvl4pPr>
            <a:lvl5pPr>
              <a:lnSpc>
                <a:spcPct val="120000"/>
              </a:lnSpc>
              <a:spcBef>
                <a:spcPts val="1000"/>
              </a:spcBef>
              <a:buClr>
                <a:schemeClr val="accent3"/>
              </a:buClr>
              <a:defRPr sz="1200">
                <a:solidFill>
                  <a:schemeClr val="bg1"/>
                </a:solidFill>
                <a:latin typeface="+mn-lt"/>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a:extLst>
              <a:ext uri="{FF2B5EF4-FFF2-40B4-BE49-F238E27FC236}">
                <a16:creationId xmlns:a16="http://schemas.microsoft.com/office/drawing/2014/main" id="{61CFC792-44F7-2497-E19D-8FB08AFF94F7}"/>
              </a:ext>
              <a:ext uri="{C183D7F6-B498-43B3-948B-1728B52AA6E4}">
                <adec:decorative xmlns:adec="http://schemas.microsoft.com/office/drawing/2017/decorative" val="1"/>
              </a:ext>
            </a:extLst>
          </p:cNvPr>
          <p:cNvCxnSpPr>
            <a:cxnSpLocks/>
          </p:cNvCxnSpPr>
          <p:nvPr userDrawn="1"/>
        </p:nvCxnSpPr>
        <p:spPr>
          <a:xfrm>
            <a:off x="835831" y="2679192"/>
            <a:ext cx="4101929"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82607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olo el título">
    <p:bg>
      <p:bgPr>
        <a:gradFill>
          <a:gsLst>
            <a:gs pos="93000">
              <a:schemeClr val="tx2"/>
            </a:gs>
            <a:gs pos="81000">
              <a:schemeClr val="accent6">
                <a:lumMod val="50000"/>
              </a:schemeClr>
            </a:gs>
            <a:gs pos="27000">
              <a:schemeClr val="tx1"/>
            </a:gs>
            <a:gs pos="8000">
              <a:schemeClr val="accent4">
                <a:lumMod val="75000"/>
              </a:schemeClr>
            </a:gs>
            <a:gs pos="0">
              <a:schemeClr val="accent4"/>
            </a:gs>
            <a:gs pos="99000">
              <a:schemeClr val="tx2">
                <a:lumMod val="40000"/>
                <a:lumOff val="60000"/>
              </a:schemeClr>
            </a:gs>
          </a:gsLst>
          <a:lin ang="12600000" scaled="0"/>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BA6450-E291-DC40-F198-C02B485137B0}"/>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 y="1"/>
            <a:ext cx="12192003" cy="6857999"/>
          </a:xfrm>
          <a:prstGeom prst="rect">
            <a:avLst/>
          </a:prstGeom>
        </p:spPr>
      </p:pic>
      <p:sp>
        <p:nvSpPr>
          <p:cNvPr id="2" name="Title 1">
            <a:extLst>
              <a:ext uri="{FF2B5EF4-FFF2-40B4-BE49-F238E27FC236}">
                <a16:creationId xmlns:a16="http://schemas.microsoft.com/office/drawing/2014/main" id="{3A462FF1-D97D-8505-FE7F-8B2DB411A8B1}"/>
              </a:ext>
            </a:extLst>
          </p:cNvPr>
          <p:cNvSpPr>
            <a:spLocks noGrp="1"/>
          </p:cNvSpPr>
          <p:nvPr>
            <p:ph type="title" hasCustomPrompt="1"/>
          </p:nvPr>
        </p:nvSpPr>
        <p:spPr>
          <a:xfrm>
            <a:off x="3" y="1821180"/>
            <a:ext cx="12191994" cy="3215641"/>
          </a:xfrm>
        </p:spPr>
        <p:txBody>
          <a:bodyPr lIns="0" rIns="0" bIns="0" anchor="ctr" anchorCtr="0">
            <a:noAutofit/>
          </a:bodyPr>
          <a:lstStyle>
            <a:lvl1pPr algn="ctr">
              <a:defRPr sz="6000" kern="1200" cap="all" spc="300" baseline="0">
                <a:solidFill>
                  <a:schemeClr val="accent3">
                    <a:lumMod val="75000"/>
                  </a:schemeClr>
                </a:solidFill>
              </a:defRPr>
            </a:lvl1pPr>
          </a:lstStyle>
          <a:p>
            <a:r>
              <a:rPr lang="en-US" dirty="0"/>
              <a:t>Click to add title</a:t>
            </a:r>
          </a:p>
        </p:txBody>
      </p:sp>
    </p:spTree>
    <p:extLst>
      <p:ext uri="{BB962C8B-B14F-4D97-AF65-F5344CB8AC3E}">
        <p14:creationId xmlns:p14="http://schemas.microsoft.com/office/powerpoint/2010/main" val="16350451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3">
    <p:bg>
      <p:bgPr>
        <a:gradFill>
          <a:gsLst>
            <a:gs pos="100000">
              <a:schemeClr val="tx2"/>
            </a:gs>
            <a:gs pos="81000">
              <a:schemeClr val="accent6"/>
            </a:gs>
            <a:gs pos="31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A084D09-1B2D-4EE2-82A7-83196133B801}"/>
              </a:ext>
              <a:ext uri="{C183D7F6-B498-43B3-948B-1728B52AA6E4}">
                <adec:decorative xmlns:adec="http://schemas.microsoft.com/office/drawing/2017/decorative" val="1"/>
              </a:ext>
            </a:extLst>
          </p:cNvPr>
          <p:cNvGrpSpPr/>
          <p:nvPr userDrawn="1"/>
        </p:nvGrpSpPr>
        <p:grpSpPr>
          <a:xfrm>
            <a:off x="0" y="-6350"/>
            <a:ext cx="12185769" cy="6864350"/>
            <a:chOff x="0" y="-6350"/>
            <a:chExt cx="12185769" cy="6864350"/>
          </a:xfrm>
        </p:grpSpPr>
        <p:sp>
          <p:nvSpPr>
            <p:cNvPr id="4" name="Rectangle 3">
              <a:extLst>
                <a:ext uri="{FF2B5EF4-FFF2-40B4-BE49-F238E27FC236}">
                  <a16:creationId xmlns:a16="http://schemas.microsoft.com/office/drawing/2014/main" id="{53860AA6-1B14-DF89-B725-CC444E502028}"/>
                </a:ext>
                <a:ext uri="{C183D7F6-B498-43B3-948B-1728B52AA6E4}">
                  <adec:decorative xmlns:adec="http://schemas.microsoft.com/office/drawing/2017/decorative" val="1"/>
                </a:ext>
              </a:extLst>
            </p:cNvPr>
            <p:cNvSpPr/>
            <p:nvPr/>
          </p:nvSpPr>
          <p:spPr>
            <a:xfrm>
              <a:off x="0" y="-6350"/>
              <a:ext cx="6160393"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pic>
          <p:nvPicPr>
            <p:cNvPr id="6" name="Content Placeholder 14">
              <a:extLst>
                <a:ext uri="{FF2B5EF4-FFF2-40B4-BE49-F238E27FC236}">
                  <a16:creationId xmlns:a16="http://schemas.microsoft.com/office/drawing/2014/main" id="{D172E570-D67F-4980-88C2-CF6560C1C193}"/>
                </a:ext>
                <a:ext uri="{C183D7F6-B498-43B3-948B-1728B52AA6E4}">
                  <adec:decorative xmlns:adec="http://schemas.microsoft.com/office/drawing/2017/decorative" val="1"/>
                </a:ext>
              </a:extLst>
            </p:cNvPr>
            <p:cNvPicPr>
              <a:picLocks noChangeAspect="1"/>
            </p:cNvPicPr>
            <p:nvPr/>
          </p:nvPicPr>
          <p:blipFill rotWithShape="1">
            <a:blip r:embed="rId2" cstate="screen">
              <a:alphaModFix/>
              <a:extLst>
                <a:ext uri="{28A0092B-C50C-407E-A947-70E740481C1C}">
                  <a14:useLocalDpi xmlns:a14="http://schemas.microsoft.com/office/drawing/2010/main"/>
                </a:ext>
              </a:extLst>
            </a:blip>
            <a:srcRect/>
            <a:stretch/>
          </p:blipFill>
          <p:spPr>
            <a:xfrm rot="5400000">
              <a:off x="5750267" y="410125"/>
              <a:ext cx="6845628" cy="6025377"/>
            </a:xfrm>
            <a:prstGeom prst="rect">
              <a:avLst/>
            </a:prstGeom>
          </p:spPr>
        </p:pic>
        <p:grpSp>
          <p:nvGrpSpPr>
            <p:cNvPr id="7" name="Group 6">
              <a:extLst>
                <a:ext uri="{FF2B5EF4-FFF2-40B4-BE49-F238E27FC236}">
                  <a16:creationId xmlns:a16="http://schemas.microsoft.com/office/drawing/2014/main" id="{AF90BF68-CF26-6705-CBFD-428BEB787EDB}"/>
                </a:ext>
              </a:extLst>
            </p:cNvPr>
            <p:cNvGrpSpPr/>
            <p:nvPr/>
          </p:nvGrpSpPr>
          <p:grpSpPr>
            <a:xfrm rot="10800000">
              <a:off x="5304704" y="259572"/>
              <a:ext cx="584267" cy="390181"/>
              <a:chOff x="1876516" y="596691"/>
              <a:chExt cx="584267" cy="390181"/>
            </a:xfrm>
          </p:grpSpPr>
          <p:sp>
            <p:nvSpPr>
              <p:cNvPr id="8" name="Oval 7">
                <a:extLst>
                  <a:ext uri="{FF2B5EF4-FFF2-40B4-BE49-F238E27FC236}">
                    <a16:creationId xmlns:a16="http://schemas.microsoft.com/office/drawing/2014/main" id="{1066F635-8DB9-B091-8467-D8F0327217F4}"/>
                  </a:ext>
                  <a:ext uri="{C183D7F6-B498-43B3-948B-1728B52AA6E4}">
                    <adec:decorative xmlns:adec="http://schemas.microsoft.com/office/drawing/2017/decorative" val="1"/>
                  </a:ext>
                </a:extLst>
              </p:cNvPr>
              <p:cNvSpPr/>
              <p:nvPr/>
            </p:nvSpPr>
            <p:spPr>
              <a:xfrm>
                <a:off x="1876516" y="842493"/>
                <a:ext cx="144379" cy="144379"/>
              </a:xfrm>
              <a:prstGeom prst="ellipse">
                <a:avLst/>
              </a:prstGeom>
              <a:noFill/>
              <a:ln>
                <a:solidFill>
                  <a:schemeClr val="accent4">
                    <a:lumMod val="60000"/>
                    <a:lumOff val="40000"/>
                    <a:alpha val="4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9" name="Graphic 12">
                <a:extLst>
                  <a:ext uri="{FF2B5EF4-FFF2-40B4-BE49-F238E27FC236}">
                    <a16:creationId xmlns:a16="http://schemas.microsoft.com/office/drawing/2014/main" id="{882D2FD3-A05B-400C-6347-115486FFD943}"/>
                  </a:ext>
                  <a:ext uri="{C183D7F6-B498-43B3-948B-1728B52AA6E4}">
                    <adec:decorative xmlns:adec="http://schemas.microsoft.com/office/drawing/2017/decorative" val="1"/>
                  </a:ext>
                </a:extLst>
              </p:cNvPr>
              <p:cNvSpPr/>
              <p:nvPr/>
            </p:nvSpPr>
            <p:spPr>
              <a:xfrm>
                <a:off x="2360199" y="596691"/>
                <a:ext cx="100584" cy="100584"/>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grpSp>
      <p:sp>
        <p:nvSpPr>
          <p:cNvPr id="2" name="Title 1">
            <a:extLst>
              <a:ext uri="{FF2B5EF4-FFF2-40B4-BE49-F238E27FC236}">
                <a16:creationId xmlns:a16="http://schemas.microsoft.com/office/drawing/2014/main" id="{960459F4-C5B9-4070-46D1-2E7DA3EFBFC9}"/>
              </a:ext>
            </a:extLst>
          </p:cNvPr>
          <p:cNvSpPr>
            <a:spLocks noGrp="1"/>
          </p:cNvSpPr>
          <p:nvPr>
            <p:ph type="title"/>
          </p:nvPr>
        </p:nvSpPr>
        <p:spPr>
          <a:xfrm>
            <a:off x="838201" y="365125"/>
            <a:ext cx="4466502" cy="1936866"/>
          </a:xfrm>
        </p:spPr>
        <p:txBody>
          <a:bodyPr anchor="b"/>
          <a:lstStyle>
            <a:lvl1pPr>
              <a:defRPr sz="3200" cap="all" baseline="0">
                <a:solidFill>
                  <a:schemeClr val="accent3">
                    <a:lumMod val="75000"/>
                  </a:schemeClr>
                </a:solidFill>
              </a:defRPr>
            </a:lvl1pPr>
          </a:lstStyle>
          <a:p>
            <a:r>
              <a:rPr lang="es-ES"/>
              <a:t>Haga clic para modificar el estilo de título del patrón</a:t>
            </a:r>
            <a:endParaRPr lang="en-US" dirty="0"/>
          </a:p>
        </p:txBody>
      </p:sp>
      <p:cxnSp>
        <p:nvCxnSpPr>
          <p:cNvPr id="5" name="Straight Connector 4">
            <a:extLst>
              <a:ext uri="{FF2B5EF4-FFF2-40B4-BE49-F238E27FC236}">
                <a16:creationId xmlns:a16="http://schemas.microsoft.com/office/drawing/2014/main" id="{34F613B1-323C-4C25-4526-1D3313A7161D}"/>
              </a:ext>
              <a:ext uri="{C183D7F6-B498-43B3-948B-1728B52AA6E4}">
                <adec:decorative xmlns:adec="http://schemas.microsoft.com/office/drawing/2017/decorative" val="1"/>
              </a:ext>
            </a:extLst>
          </p:cNvPr>
          <p:cNvCxnSpPr>
            <a:cxnSpLocks/>
          </p:cNvCxnSpPr>
          <p:nvPr userDrawn="1"/>
        </p:nvCxnSpPr>
        <p:spPr>
          <a:xfrm>
            <a:off x="835831" y="2620500"/>
            <a:ext cx="4471665"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13" name="Content Placeholder 12">
            <a:extLst>
              <a:ext uri="{FF2B5EF4-FFF2-40B4-BE49-F238E27FC236}">
                <a16:creationId xmlns:a16="http://schemas.microsoft.com/office/drawing/2014/main" id="{2D2C2143-1936-BBDA-A6A8-40B6DBD16AED}"/>
              </a:ext>
            </a:extLst>
          </p:cNvPr>
          <p:cNvSpPr>
            <a:spLocks noGrp="1"/>
          </p:cNvSpPr>
          <p:nvPr>
            <p:ph sz="quarter" idx="10" hasCustomPrompt="1"/>
          </p:nvPr>
        </p:nvSpPr>
        <p:spPr>
          <a:xfrm>
            <a:off x="838201" y="3097848"/>
            <a:ext cx="4466504" cy="3405187"/>
          </a:xfrm>
        </p:spPr>
        <p:txBody>
          <a:bodyPr/>
          <a:lstStyle>
            <a:lvl1pPr>
              <a:lnSpc>
                <a:spcPct val="120000"/>
              </a:lnSpc>
              <a:spcBef>
                <a:spcPts val="1000"/>
              </a:spcBef>
              <a:spcAft>
                <a:spcPts val="600"/>
              </a:spcAft>
              <a:defRPr sz="1800">
                <a:solidFill>
                  <a:schemeClr val="bg1"/>
                </a:solidFill>
                <a:latin typeface="+mn-lt"/>
              </a:defRPr>
            </a:lvl1pPr>
            <a:lvl2pPr>
              <a:lnSpc>
                <a:spcPct val="120000"/>
              </a:lnSpc>
              <a:spcBef>
                <a:spcPts val="1000"/>
              </a:spcBef>
              <a:spcAft>
                <a:spcPts val="600"/>
              </a:spcAft>
              <a:defRPr sz="1600">
                <a:solidFill>
                  <a:schemeClr val="bg1"/>
                </a:solidFill>
                <a:latin typeface="+mn-lt"/>
              </a:defRPr>
            </a:lvl2pPr>
            <a:lvl3pPr>
              <a:lnSpc>
                <a:spcPct val="120000"/>
              </a:lnSpc>
              <a:spcBef>
                <a:spcPts val="1000"/>
              </a:spcBef>
              <a:spcAft>
                <a:spcPts val="600"/>
              </a:spcAft>
              <a:defRPr sz="1400">
                <a:solidFill>
                  <a:schemeClr val="bg1"/>
                </a:solidFill>
                <a:latin typeface="+mn-lt"/>
              </a:defRPr>
            </a:lvl3pPr>
            <a:lvl4pPr>
              <a:lnSpc>
                <a:spcPct val="120000"/>
              </a:lnSpc>
              <a:spcBef>
                <a:spcPts val="1000"/>
              </a:spcBef>
              <a:spcAft>
                <a:spcPts val="600"/>
              </a:spcAft>
              <a:defRPr sz="1200">
                <a:solidFill>
                  <a:schemeClr val="bg1"/>
                </a:solidFill>
                <a:latin typeface="+mn-lt"/>
              </a:defRPr>
            </a:lvl4pPr>
            <a:lvl5pPr>
              <a:lnSpc>
                <a:spcPct val="120000"/>
              </a:lnSpc>
              <a:spcBef>
                <a:spcPts val="1000"/>
              </a:spcBef>
              <a:spcAft>
                <a:spcPts val="600"/>
              </a:spcAft>
              <a:defRPr sz="1200">
                <a:solidFill>
                  <a:schemeClr val="bg1"/>
                </a:solidFill>
                <a:latin typeface="+mn-lt"/>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090407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and 2 column">
    <p:bg>
      <p:bgPr>
        <a:gradFill>
          <a:gsLst>
            <a:gs pos="100000">
              <a:schemeClr val="tx2"/>
            </a:gs>
            <a:gs pos="81000">
              <a:schemeClr val="accent6"/>
            </a:gs>
            <a:gs pos="31000">
              <a:srgbClr val="02090E"/>
            </a:gs>
            <a:gs pos="14000">
              <a:schemeClr val="accent4">
                <a:lumMod val="75000"/>
              </a:schemeClr>
            </a:gs>
            <a:gs pos="0">
              <a:schemeClr val="accent4"/>
            </a:gs>
          </a:gsLst>
          <a:lin ang="126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EB5B81B-FCE8-FE9C-8F0A-6488B25F0F6A}"/>
              </a:ext>
              <a:ext uri="{C183D7F6-B498-43B3-948B-1728B52AA6E4}">
                <adec:decorative xmlns:adec="http://schemas.microsoft.com/office/drawing/2017/decorative" val="1"/>
              </a:ext>
            </a:extLst>
          </p:cNvPr>
          <p:cNvSpPr/>
          <p:nvPr userDrawn="1"/>
        </p:nvSpPr>
        <p:spPr>
          <a:xfrm>
            <a:off x="321869" y="343814"/>
            <a:ext cx="11550701" cy="6210605"/>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321869" y="579120"/>
            <a:ext cx="11548261" cy="2733306"/>
          </a:xfrm>
        </p:spPr>
        <p:txBody>
          <a:bodyPr anchor="b">
            <a:noAutofit/>
          </a:bodyPr>
          <a:lstStyle>
            <a:lvl1pPr algn="ctr">
              <a:defRPr sz="3200" cap="all" spc="300" baseline="0"/>
            </a:lvl1pPr>
          </a:lstStyle>
          <a:p>
            <a:r>
              <a:rPr lang="en-US" dirty="0"/>
              <a:t>Click to add title</a:t>
            </a:r>
          </a:p>
        </p:txBody>
      </p:sp>
      <p:sp>
        <p:nvSpPr>
          <p:cNvPr id="7" name="Subtitle 2">
            <a:extLst>
              <a:ext uri="{FF2B5EF4-FFF2-40B4-BE49-F238E27FC236}">
                <a16:creationId xmlns:a16="http://schemas.microsoft.com/office/drawing/2014/main" id="{5F877C2F-8190-18D9-5D24-5BD7B05A29F8}"/>
              </a:ext>
            </a:extLst>
          </p:cNvPr>
          <p:cNvSpPr>
            <a:spLocks noGrp="1"/>
          </p:cNvSpPr>
          <p:nvPr>
            <p:ph type="subTitle" idx="1" hasCustomPrompt="1"/>
          </p:nvPr>
        </p:nvSpPr>
        <p:spPr>
          <a:xfrm>
            <a:off x="321868" y="3484615"/>
            <a:ext cx="11562303" cy="2387865"/>
          </a:xfrm>
        </p:spPr>
        <p:txBody>
          <a:bodyPr>
            <a:noAutofit/>
          </a:bodyPr>
          <a:lstStyle>
            <a:lvl1pPr marL="0" indent="0" algn="ctr">
              <a:buNone/>
              <a:defRPr sz="6000" b="0" i="0" cap="all" spc="600" baseline="0">
                <a:solidFill>
                  <a:schemeClr val="accent3">
                    <a:lumMod val="75000"/>
                  </a:schemeClr>
                </a:solidFill>
                <a:latin typeface="+mj-lt"/>
                <a:cs typeface="Biome Light" panose="020B03030302040208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8686590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Title">
    <p:bg>
      <p:bgPr>
        <a:gradFill>
          <a:gsLst>
            <a:gs pos="100000">
              <a:schemeClr val="tx2"/>
            </a:gs>
            <a:gs pos="79000">
              <a:schemeClr val="accent6"/>
            </a:gs>
            <a:gs pos="31000">
              <a:srgbClr val="02090E"/>
            </a:gs>
            <a:gs pos="14000">
              <a:schemeClr val="accent4">
                <a:lumMod val="75000"/>
              </a:schemeClr>
            </a:gs>
            <a:gs pos="0">
              <a:schemeClr val="accent4"/>
            </a:gs>
          </a:gsLst>
          <a:lin ang="5400000" scaled="0"/>
        </a:gra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664209F-41AB-70E5-1B9E-7490900C59C9}"/>
              </a:ext>
              <a:ext uri="{C183D7F6-B498-43B3-948B-1728B52AA6E4}">
                <adec:decorative xmlns:adec="http://schemas.microsoft.com/office/drawing/2017/decorative" val="1"/>
              </a:ext>
            </a:extLst>
          </p:cNvPr>
          <p:cNvSpPr/>
          <p:nvPr userDrawn="1"/>
        </p:nvSpPr>
        <p:spPr>
          <a:xfrm>
            <a:off x="2" y="1"/>
            <a:ext cx="12191997" cy="6857998"/>
          </a:xfrm>
          <a:prstGeom prst="rect">
            <a:avLst/>
          </a:prstGeom>
          <a:gradFill flip="none" rotWithShape="1">
            <a:gsLst>
              <a:gs pos="0">
                <a:srgbClr val="1A012C"/>
              </a:gs>
              <a:gs pos="45000">
                <a:srgbClr val="1A012C">
                  <a:alpha val="50000"/>
                </a:srgbClr>
              </a:gs>
              <a:gs pos="100000">
                <a:schemeClr val="accent6">
                  <a:lumMod val="50000"/>
                  <a:alpha val="50000"/>
                </a:schemeClr>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032D3409-585B-54E2-1DCC-AC58804E4AE7}"/>
              </a:ext>
              <a:ext uri="{C183D7F6-B498-43B3-948B-1728B52AA6E4}">
                <adec:decorative xmlns:adec="http://schemas.microsoft.com/office/drawing/2017/decorative" val="1"/>
              </a:ext>
            </a:extLst>
          </p:cNvPr>
          <p:cNvSpPr/>
          <p:nvPr userDrawn="1"/>
        </p:nvSpPr>
        <p:spPr>
          <a:xfrm>
            <a:off x="1" y="-6350"/>
            <a:ext cx="6096000"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799891" y="511762"/>
            <a:ext cx="4960830" cy="2785158"/>
          </a:xfrm>
        </p:spPr>
        <p:txBody>
          <a:bodyPr anchor="b">
            <a:noAutofit/>
          </a:bodyPr>
          <a:lstStyle>
            <a:lvl1pPr algn="l">
              <a:defRPr sz="2400" cap="all" spc="300" baseline="0"/>
            </a:lvl1pPr>
          </a:lstStyle>
          <a:p>
            <a:r>
              <a:rPr lang="en-US" dirty="0"/>
              <a:t>Click to add title</a:t>
            </a:r>
          </a:p>
        </p:txBody>
      </p:sp>
      <p:sp>
        <p:nvSpPr>
          <p:cNvPr id="8" name="Subtitle 2">
            <a:extLst>
              <a:ext uri="{FF2B5EF4-FFF2-40B4-BE49-F238E27FC236}">
                <a16:creationId xmlns:a16="http://schemas.microsoft.com/office/drawing/2014/main" id="{E47B8A5C-E279-DB0B-E9D3-927417876125}"/>
              </a:ext>
            </a:extLst>
          </p:cNvPr>
          <p:cNvSpPr>
            <a:spLocks noGrp="1"/>
          </p:cNvSpPr>
          <p:nvPr>
            <p:ph type="subTitle" idx="1" hasCustomPrompt="1"/>
          </p:nvPr>
        </p:nvSpPr>
        <p:spPr>
          <a:xfrm>
            <a:off x="802640" y="3484615"/>
            <a:ext cx="4958081" cy="2387865"/>
          </a:xfrm>
        </p:spPr>
        <p:txBody>
          <a:bodyPr>
            <a:noAutofit/>
          </a:bodyPr>
          <a:lstStyle>
            <a:lvl1pPr marL="0" indent="0" algn="l">
              <a:buNone/>
              <a:defRPr sz="3200" b="0" i="0" cap="all" spc="600" baseline="0">
                <a:solidFill>
                  <a:schemeClr val="accent3">
                    <a:lumMod val="75000"/>
                  </a:schemeClr>
                </a:solidFill>
                <a:latin typeface="+mj-lt"/>
                <a:cs typeface="Biome Light" panose="020B03030302040208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0" name="Picture Placeholder 9">
            <a:extLst>
              <a:ext uri="{FF2B5EF4-FFF2-40B4-BE49-F238E27FC236}">
                <a16:creationId xmlns:a16="http://schemas.microsoft.com/office/drawing/2014/main" id="{D386C402-C5C5-2A54-C618-62673AD93CB4}"/>
              </a:ext>
            </a:extLst>
          </p:cNvPr>
          <p:cNvSpPr>
            <a:spLocks noGrp="1"/>
          </p:cNvSpPr>
          <p:nvPr>
            <p:ph type="pic" sz="quarter" idx="13"/>
          </p:nvPr>
        </p:nvSpPr>
        <p:spPr>
          <a:xfrm>
            <a:off x="6497638" y="336550"/>
            <a:ext cx="5322887" cy="6184900"/>
          </a:xfrm>
        </p:spPr>
        <p:txBody>
          <a:bodyPr/>
          <a:lstStyle>
            <a:lvl1pPr algn="ctr">
              <a:defRPr sz="2000"/>
            </a:lvl1pPr>
          </a:lstStyle>
          <a:p>
            <a:r>
              <a:rPr lang="es-ES"/>
              <a:t>Haga clic en el icono para agregar una imagen</a:t>
            </a:r>
            <a:endParaRPr lang="en-US" dirty="0"/>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368321855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and 2 column">
    <p:bg>
      <p:bgPr>
        <a:gradFill>
          <a:gsLst>
            <a:gs pos="100000">
              <a:schemeClr val="tx2"/>
            </a:gs>
            <a:gs pos="79000">
              <a:schemeClr val="accent6"/>
            </a:gs>
            <a:gs pos="55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pic>
        <p:nvPicPr>
          <p:cNvPr id="4" name="Content Placeholder 14">
            <a:extLst>
              <a:ext uri="{FF2B5EF4-FFF2-40B4-BE49-F238E27FC236}">
                <a16:creationId xmlns:a16="http://schemas.microsoft.com/office/drawing/2014/main" id="{318CE367-BBCB-F4AB-635F-4C9995EAE350}"/>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6350"/>
            <a:ext cx="2356339" cy="6853863"/>
          </a:xfrm>
          <a:prstGeom prst="rect">
            <a:avLst/>
          </a:prstGeom>
        </p:spPr>
      </p:pic>
      <p:sp>
        <p:nvSpPr>
          <p:cNvPr id="5" name="Rectangle 4">
            <a:extLst>
              <a:ext uri="{FF2B5EF4-FFF2-40B4-BE49-F238E27FC236}">
                <a16:creationId xmlns:a16="http://schemas.microsoft.com/office/drawing/2014/main" id="{5CE3FBBA-81E2-31F1-EF51-02706B5B5C0A}"/>
              </a:ext>
              <a:ext uri="{C183D7F6-B498-43B3-948B-1728B52AA6E4}">
                <adec:decorative xmlns:adec="http://schemas.microsoft.com/office/drawing/2017/decorative" val="1"/>
              </a:ext>
            </a:extLst>
          </p:cNvPr>
          <p:cNvSpPr/>
          <p:nvPr userDrawn="1"/>
        </p:nvSpPr>
        <p:spPr>
          <a:xfrm>
            <a:off x="2356339" y="-6350"/>
            <a:ext cx="9831801"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cxnSp>
        <p:nvCxnSpPr>
          <p:cNvPr id="6" name="Straight Connector 5">
            <a:extLst>
              <a:ext uri="{FF2B5EF4-FFF2-40B4-BE49-F238E27FC236}">
                <a16:creationId xmlns:a16="http://schemas.microsoft.com/office/drawing/2014/main" id="{9AD3746D-3CD1-FFA5-0019-AD0C588B1924}"/>
              </a:ext>
              <a:ext uri="{C183D7F6-B498-43B3-948B-1728B52AA6E4}">
                <adec:decorative xmlns:adec="http://schemas.microsoft.com/office/drawing/2017/decorative" val="1"/>
              </a:ext>
            </a:extLst>
          </p:cNvPr>
          <p:cNvCxnSpPr>
            <a:cxnSpLocks/>
          </p:cNvCxnSpPr>
          <p:nvPr userDrawn="1"/>
        </p:nvCxnSpPr>
        <p:spPr>
          <a:xfrm>
            <a:off x="3305669" y="2002443"/>
            <a:ext cx="7922116"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3305669" y="113097"/>
            <a:ext cx="7420819" cy="1656304"/>
          </a:xfrm>
        </p:spPr>
        <p:txBody>
          <a:bodyPr lIns="0" anchor="b">
            <a:noAutofit/>
          </a:bodyPr>
          <a:lstStyle>
            <a:lvl1pPr algn="l">
              <a:defRPr sz="3200" cap="all" spc="0" baseline="0">
                <a:solidFill>
                  <a:schemeClr val="accent3">
                    <a:lumMod val="75000"/>
                  </a:schemeClr>
                </a:solidFill>
              </a:defRPr>
            </a:lvl1pPr>
          </a:lstStyle>
          <a:p>
            <a:r>
              <a:rPr lang="en-US" dirty="0"/>
              <a:t>Click to add title</a:t>
            </a:r>
          </a:p>
        </p:txBody>
      </p:sp>
      <p:sp>
        <p:nvSpPr>
          <p:cNvPr id="13" name="Content Placeholder 12">
            <a:extLst>
              <a:ext uri="{FF2B5EF4-FFF2-40B4-BE49-F238E27FC236}">
                <a16:creationId xmlns:a16="http://schemas.microsoft.com/office/drawing/2014/main" id="{B9624CF4-7769-4663-3361-39136F5E20C8}"/>
              </a:ext>
            </a:extLst>
          </p:cNvPr>
          <p:cNvSpPr>
            <a:spLocks noGrp="1"/>
          </p:cNvSpPr>
          <p:nvPr>
            <p:ph sz="quarter" idx="31" hasCustomPrompt="1"/>
          </p:nvPr>
        </p:nvSpPr>
        <p:spPr>
          <a:xfrm>
            <a:off x="3305669" y="2470150"/>
            <a:ext cx="7420819" cy="3676649"/>
          </a:xfrm>
        </p:spPr>
        <p:txBody>
          <a:bodyPr/>
          <a:lstStyle>
            <a:lvl1pPr marL="285750" indent="-285750">
              <a:lnSpc>
                <a:spcPct val="120000"/>
              </a:lnSpc>
              <a:spcBef>
                <a:spcPts val="1000"/>
              </a:spcBef>
              <a:spcAft>
                <a:spcPts val="600"/>
              </a:spcAft>
              <a:buClr>
                <a:schemeClr val="accent3"/>
              </a:buClr>
              <a:buFont typeface="Arial" panose="020B0604020202020204" pitchFamily="34" charset="0"/>
              <a:buChar char="•"/>
              <a:defRPr sz="1800">
                <a:solidFill>
                  <a:schemeClr val="bg1"/>
                </a:solidFill>
                <a:latin typeface="+mn-lt"/>
              </a:defRPr>
            </a:lvl1pPr>
            <a:lvl2pPr marL="800100" indent="-342900">
              <a:lnSpc>
                <a:spcPct val="120000"/>
              </a:lnSpc>
              <a:spcBef>
                <a:spcPts val="1000"/>
              </a:spcBef>
              <a:spcAft>
                <a:spcPts val="600"/>
              </a:spcAft>
              <a:buClr>
                <a:schemeClr val="accent3"/>
              </a:buClr>
              <a:buFont typeface="Arial" panose="020B0604020202020204" pitchFamily="34" charset="0"/>
              <a:buChar char="•"/>
              <a:defRPr sz="1600">
                <a:solidFill>
                  <a:schemeClr val="bg1"/>
                </a:solidFill>
                <a:latin typeface="+mn-lt"/>
              </a:defRPr>
            </a:lvl2pPr>
            <a:lvl3pPr marL="1257300" indent="-342900">
              <a:lnSpc>
                <a:spcPct val="120000"/>
              </a:lnSpc>
              <a:spcBef>
                <a:spcPts val="1000"/>
              </a:spcBef>
              <a:spcAft>
                <a:spcPts val="600"/>
              </a:spcAft>
              <a:buClr>
                <a:schemeClr val="accent3"/>
              </a:buClr>
              <a:buFont typeface="Arial" panose="020B0604020202020204" pitchFamily="34" charset="0"/>
              <a:buChar char="•"/>
              <a:defRPr sz="1400">
                <a:solidFill>
                  <a:schemeClr val="bg1"/>
                </a:solidFill>
                <a:latin typeface="+mn-lt"/>
              </a:defRPr>
            </a:lvl3pPr>
            <a:lvl4pPr marL="1657350" indent="-285750">
              <a:lnSpc>
                <a:spcPct val="120000"/>
              </a:lnSpc>
              <a:spcBef>
                <a:spcPts val="1000"/>
              </a:spcBef>
              <a:spcAft>
                <a:spcPts val="600"/>
              </a:spcAft>
              <a:buClr>
                <a:schemeClr val="accent3"/>
              </a:buClr>
              <a:buFont typeface="Arial" panose="020B0604020202020204" pitchFamily="34" charset="0"/>
              <a:buChar char="•"/>
              <a:defRPr sz="1200">
                <a:solidFill>
                  <a:schemeClr val="bg1"/>
                </a:solidFill>
                <a:latin typeface="+mn-lt"/>
              </a:defRPr>
            </a:lvl4pPr>
            <a:lvl5pPr marL="2114550" indent="-285750">
              <a:lnSpc>
                <a:spcPct val="120000"/>
              </a:lnSpc>
              <a:spcBef>
                <a:spcPts val="1000"/>
              </a:spcBef>
              <a:spcAft>
                <a:spcPts val="600"/>
              </a:spcAft>
              <a:buClr>
                <a:schemeClr val="accent3"/>
              </a:buClr>
              <a:buFont typeface="Arial" panose="020B0604020202020204" pitchFamily="34" charset="0"/>
              <a:buChar char="•"/>
              <a:defRPr sz="1200">
                <a:solidFill>
                  <a:schemeClr val="bg1"/>
                </a:solidFill>
                <a:latin typeface="+mn-lt"/>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10280267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2 column">
    <p:bg>
      <p:bgPr>
        <a:gradFill>
          <a:gsLst>
            <a:gs pos="100000">
              <a:schemeClr val="tx2"/>
            </a:gs>
            <a:gs pos="81000">
              <a:schemeClr val="accent6"/>
            </a:gs>
            <a:gs pos="31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361F2FA-20C7-5447-C138-CE2CA1867FE7}"/>
              </a:ext>
              <a:ext uri="{C183D7F6-B498-43B3-948B-1728B52AA6E4}">
                <adec:decorative xmlns:adec="http://schemas.microsoft.com/office/drawing/2017/decorative" val="1"/>
              </a:ext>
            </a:extLst>
          </p:cNvPr>
          <p:cNvGrpSpPr/>
          <p:nvPr userDrawn="1"/>
        </p:nvGrpSpPr>
        <p:grpSpPr>
          <a:xfrm>
            <a:off x="3" y="2"/>
            <a:ext cx="12191997" cy="6857998"/>
            <a:chOff x="3" y="2"/>
            <a:chExt cx="12191997" cy="6857998"/>
          </a:xfrm>
        </p:grpSpPr>
        <p:sp>
          <p:nvSpPr>
            <p:cNvPr id="21" name="Rectangle 20">
              <a:extLst>
                <a:ext uri="{FF2B5EF4-FFF2-40B4-BE49-F238E27FC236}">
                  <a16:creationId xmlns:a16="http://schemas.microsoft.com/office/drawing/2014/main" id="{DFEDD626-82E4-71C6-25F1-CDA46B7B3F39}"/>
                </a:ext>
              </a:extLst>
            </p:cNvPr>
            <p:cNvSpPr/>
            <p:nvPr/>
          </p:nvSpPr>
          <p:spPr>
            <a:xfrm>
              <a:off x="3" y="2"/>
              <a:ext cx="12191997" cy="6857998"/>
            </a:xfrm>
            <a:prstGeom prst="rect">
              <a:avLst/>
            </a:prstGeom>
            <a:gradFill flip="none" rotWithShape="1">
              <a:gsLst>
                <a:gs pos="0">
                  <a:srgbClr val="1A012C"/>
                </a:gs>
                <a:gs pos="45000">
                  <a:srgbClr val="1A012C">
                    <a:alpha val="50000"/>
                  </a:srgbClr>
                </a:gs>
                <a:gs pos="100000">
                  <a:schemeClr val="accent6">
                    <a:lumMod val="50000"/>
                    <a:alpha val="50000"/>
                  </a:schemeClr>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CDC952AF-CE06-54F7-CB4A-1722F90AC3DF}"/>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 y="2"/>
              <a:ext cx="12191994" cy="6857996"/>
            </a:xfrm>
            <a:prstGeom prst="rect">
              <a:avLst/>
            </a:prstGeom>
          </p:spPr>
        </p:pic>
        <p:grpSp>
          <p:nvGrpSpPr>
            <p:cNvPr id="11" name="Group 10">
              <a:extLst>
                <a:ext uri="{FF2B5EF4-FFF2-40B4-BE49-F238E27FC236}">
                  <a16:creationId xmlns:a16="http://schemas.microsoft.com/office/drawing/2014/main" id="{6E6EDFF3-843B-AAE9-DB73-423142606F52}"/>
                </a:ext>
              </a:extLst>
            </p:cNvPr>
            <p:cNvGrpSpPr/>
            <p:nvPr/>
          </p:nvGrpSpPr>
          <p:grpSpPr>
            <a:xfrm rot="5400000">
              <a:off x="1645776" y="1222395"/>
              <a:ext cx="431603" cy="412684"/>
              <a:chOff x="1870859" y="869908"/>
              <a:chExt cx="431603" cy="412684"/>
            </a:xfrm>
          </p:grpSpPr>
          <p:sp>
            <p:nvSpPr>
              <p:cNvPr id="12" name="Graphic 15">
                <a:extLst>
                  <a:ext uri="{FF2B5EF4-FFF2-40B4-BE49-F238E27FC236}">
                    <a16:creationId xmlns:a16="http://schemas.microsoft.com/office/drawing/2014/main" id="{312F4F85-6C79-201D-E20D-64CD4728E4C8}"/>
                  </a:ext>
                  <a:ext uri="{C183D7F6-B498-43B3-948B-1728B52AA6E4}">
                    <adec:decorative xmlns:adec="http://schemas.microsoft.com/office/drawing/2017/decorative" val="1"/>
                  </a:ext>
                </a:extLst>
              </p:cNvPr>
              <p:cNvSpPr/>
              <p:nvPr/>
            </p:nvSpPr>
            <p:spPr>
              <a:xfrm rot="10800000">
                <a:off x="1870859" y="1154576"/>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p>
                <a:endParaRPr lang="en-US" dirty="0"/>
              </a:p>
            </p:txBody>
          </p:sp>
          <p:sp>
            <p:nvSpPr>
              <p:cNvPr id="13" name="Graphic 12">
                <a:extLst>
                  <a:ext uri="{FF2B5EF4-FFF2-40B4-BE49-F238E27FC236}">
                    <a16:creationId xmlns:a16="http://schemas.microsoft.com/office/drawing/2014/main" id="{01D71DAD-ECC6-A850-88E4-A4EDCF494A24}"/>
                  </a:ext>
                  <a:ext uri="{C183D7F6-B498-43B3-948B-1728B52AA6E4}">
                    <adec:decorative xmlns:adec="http://schemas.microsoft.com/office/drawing/2017/decorative" val="1"/>
                  </a:ext>
                </a:extLst>
              </p:cNvPr>
              <p:cNvSpPr/>
              <p:nvPr/>
            </p:nvSpPr>
            <p:spPr>
              <a:xfrm>
                <a:off x="2256743" y="869908"/>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grpSp>
          <p:nvGrpSpPr>
            <p:cNvPr id="14" name="Group 13">
              <a:extLst>
                <a:ext uri="{FF2B5EF4-FFF2-40B4-BE49-F238E27FC236}">
                  <a16:creationId xmlns:a16="http://schemas.microsoft.com/office/drawing/2014/main" id="{C632CC6D-6024-2368-8EBA-4B7A2D6428BC}"/>
                </a:ext>
              </a:extLst>
            </p:cNvPr>
            <p:cNvGrpSpPr/>
            <p:nvPr/>
          </p:nvGrpSpPr>
          <p:grpSpPr>
            <a:xfrm rot="20626702">
              <a:off x="10248169" y="5448942"/>
              <a:ext cx="431603" cy="412684"/>
              <a:chOff x="1870859" y="869908"/>
              <a:chExt cx="431603" cy="412684"/>
            </a:xfrm>
          </p:grpSpPr>
          <p:sp>
            <p:nvSpPr>
              <p:cNvPr id="6" name="Graphic 15">
                <a:extLst>
                  <a:ext uri="{FF2B5EF4-FFF2-40B4-BE49-F238E27FC236}">
                    <a16:creationId xmlns:a16="http://schemas.microsoft.com/office/drawing/2014/main" id="{B05BE7BE-7D54-A09B-8A67-6B28CF6BB6C0}"/>
                  </a:ext>
                  <a:ext uri="{C183D7F6-B498-43B3-948B-1728B52AA6E4}">
                    <adec:decorative xmlns:adec="http://schemas.microsoft.com/office/drawing/2017/decorative" val="1"/>
                  </a:ext>
                </a:extLst>
              </p:cNvPr>
              <p:cNvSpPr/>
              <p:nvPr/>
            </p:nvSpPr>
            <p:spPr>
              <a:xfrm rot="10800000">
                <a:off x="1870859" y="1154576"/>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p>
                <a:endParaRPr lang="en-US" dirty="0"/>
              </a:p>
            </p:txBody>
          </p:sp>
          <p:sp>
            <p:nvSpPr>
              <p:cNvPr id="7" name="Graphic 12">
                <a:extLst>
                  <a:ext uri="{FF2B5EF4-FFF2-40B4-BE49-F238E27FC236}">
                    <a16:creationId xmlns:a16="http://schemas.microsoft.com/office/drawing/2014/main" id="{258346A9-F75C-6704-EEED-CF7A8A0F8010}"/>
                  </a:ext>
                  <a:ext uri="{C183D7F6-B498-43B3-948B-1728B52AA6E4}">
                    <adec:decorative xmlns:adec="http://schemas.microsoft.com/office/drawing/2017/decorative" val="1"/>
                  </a:ext>
                </a:extLst>
              </p:cNvPr>
              <p:cNvSpPr/>
              <p:nvPr/>
            </p:nvSpPr>
            <p:spPr>
              <a:xfrm>
                <a:off x="2256743" y="869908"/>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grpSp>
      <p:sp>
        <p:nvSpPr>
          <p:cNvPr id="2" name="Title 1">
            <a:extLst>
              <a:ext uri="{FF2B5EF4-FFF2-40B4-BE49-F238E27FC236}">
                <a16:creationId xmlns:a16="http://schemas.microsoft.com/office/drawing/2014/main" id="{782CC39D-03B1-4933-F236-462B5862EBEC}"/>
              </a:ext>
            </a:extLst>
          </p:cNvPr>
          <p:cNvSpPr>
            <a:spLocks noGrp="1"/>
          </p:cNvSpPr>
          <p:nvPr>
            <p:ph type="title"/>
          </p:nvPr>
        </p:nvSpPr>
        <p:spPr>
          <a:xfrm>
            <a:off x="2932448" y="264160"/>
            <a:ext cx="6327105" cy="3373973"/>
          </a:xfrm>
        </p:spPr>
        <p:txBody>
          <a:bodyPr anchor="b"/>
          <a:lstStyle>
            <a:lvl1pPr algn="ctr">
              <a:defRPr sz="3200" cap="all" spc="600" baseline="0">
                <a:solidFill>
                  <a:schemeClr val="accent3">
                    <a:lumMod val="75000"/>
                  </a:schemeClr>
                </a:solidFill>
              </a:defRPr>
            </a:lvl1pPr>
          </a:lstStyle>
          <a:p>
            <a:r>
              <a:rPr lang="es-ES"/>
              <a:t>Haga clic para modificar el estilo de título del patrón</a:t>
            </a:r>
            <a:endParaRPr lang="en-US" dirty="0"/>
          </a:p>
        </p:txBody>
      </p:sp>
      <p:sp>
        <p:nvSpPr>
          <p:cNvPr id="5" name="Subtitle 2">
            <a:extLst>
              <a:ext uri="{FF2B5EF4-FFF2-40B4-BE49-F238E27FC236}">
                <a16:creationId xmlns:a16="http://schemas.microsoft.com/office/drawing/2014/main" id="{F711CA51-49DC-62CA-F147-F286B1C9DBD9}"/>
              </a:ext>
            </a:extLst>
          </p:cNvPr>
          <p:cNvSpPr>
            <a:spLocks noGrp="1"/>
          </p:cNvSpPr>
          <p:nvPr>
            <p:ph type="subTitle" idx="1" hasCustomPrompt="1"/>
          </p:nvPr>
        </p:nvSpPr>
        <p:spPr>
          <a:xfrm>
            <a:off x="2932448" y="3962135"/>
            <a:ext cx="6327105" cy="2653771"/>
          </a:xfrm>
        </p:spPr>
        <p:txBody>
          <a:bodyPr>
            <a:noAutofit/>
          </a:bodyPr>
          <a:lstStyle>
            <a:lvl1pPr marL="0" indent="0" algn="ctr">
              <a:buNone/>
              <a:defRPr sz="1800" b="0" i="0" cap="all" spc="300" baseline="0">
                <a:solidFill>
                  <a:schemeClr val="bg1"/>
                </a:solidFill>
                <a:latin typeface="+mj-lt"/>
                <a:cs typeface="Biome Light" panose="020B03030302040208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Tree>
    <p:extLst>
      <p:ext uri="{BB962C8B-B14F-4D97-AF65-F5344CB8AC3E}">
        <p14:creationId xmlns:p14="http://schemas.microsoft.com/office/powerpoint/2010/main" val="111834145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itle and 2 column">
    <p:bg>
      <p:bgPr>
        <a:gradFill>
          <a:gsLst>
            <a:gs pos="100000">
              <a:schemeClr val="tx2"/>
            </a:gs>
            <a:gs pos="81000">
              <a:schemeClr val="accent6"/>
            </a:gs>
            <a:gs pos="31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C7D5518-914C-92E3-E9EC-26752C9F05AD}"/>
              </a:ext>
              <a:ext uri="{C183D7F6-B498-43B3-948B-1728B52AA6E4}">
                <adec:decorative xmlns:adec="http://schemas.microsoft.com/office/drawing/2017/decorative" val="1"/>
              </a:ext>
            </a:extLst>
          </p:cNvPr>
          <p:cNvGrpSpPr/>
          <p:nvPr userDrawn="1"/>
        </p:nvGrpSpPr>
        <p:grpSpPr>
          <a:xfrm>
            <a:off x="-1" y="-6350"/>
            <a:ext cx="12192000" cy="6864350"/>
            <a:chOff x="-1" y="-6350"/>
            <a:chExt cx="12192000" cy="6864350"/>
          </a:xfrm>
        </p:grpSpPr>
        <p:sp>
          <p:nvSpPr>
            <p:cNvPr id="4" name="Rectangle 3">
              <a:extLst>
                <a:ext uri="{FF2B5EF4-FFF2-40B4-BE49-F238E27FC236}">
                  <a16:creationId xmlns:a16="http://schemas.microsoft.com/office/drawing/2014/main" id="{C82D0B82-F74C-65EF-3BF6-8EEA16F36B7D}"/>
                </a:ext>
                <a:ext uri="{C183D7F6-B498-43B3-948B-1728B52AA6E4}">
                  <adec:decorative xmlns:adec="http://schemas.microsoft.com/office/drawing/2017/decorative" val="1"/>
                </a:ext>
              </a:extLst>
            </p:cNvPr>
            <p:cNvSpPr/>
            <p:nvPr/>
          </p:nvSpPr>
          <p:spPr>
            <a:xfrm>
              <a:off x="1428750" y="-6350"/>
              <a:ext cx="10763249"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pic>
          <p:nvPicPr>
            <p:cNvPr id="6" name="Picture 5" descr="A blue and purple spiral&#10;&#10;Description automatically generated">
              <a:extLst>
                <a:ext uri="{FF2B5EF4-FFF2-40B4-BE49-F238E27FC236}">
                  <a16:creationId xmlns:a16="http://schemas.microsoft.com/office/drawing/2014/main" id="{44E12326-9CF4-38EC-1BAF-1F994F22089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93"/>
            <a:stretch/>
          </p:blipFill>
          <p:spPr>
            <a:xfrm flipH="1">
              <a:off x="-1" y="0"/>
              <a:ext cx="1428751" cy="6858000"/>
            </a:xfrm>
            <a:prstGeom prst="rect">
              <a:avLst/>
            </a:prstGeom>
          </p:spPr>
        </p:pic>
        <p:grpSp>
          <p:nvGrpSpPr>
            <p:cNvPr id="7" name="Group 6">
              <a:extLst>
                <a:ext uri="{FF2B5EF4-FFF2-40B4-BE49-F238E27FC236}">
                  <a16:creationId xmlns:a16="http://schemas.microsoft.com/office/drawing/2014/main" id="{AD5C1D9C-B114-FC6A-9213-7287D39EAD9F}"/>
                </a:ext>
              </a:extLst>
            </p:cNvPr>
            <p:cNvGrpSpPr/>
            <p:nvPr/>
          </p:nvGrpSpPr>
          <p:grpSpPr>
            <a:xfrm>
              <a:off x="10649689" y="4382998"/>
              <a:ext cx="754139" cy="1865729"/>
              <a:chOff x="653351" y="2693558"/>
              <a:chExt cx="754139" cy="1865729"/>
            </a:xfrm>
          </p:grpSpPr>
          <p:sp>
            <p:nvSpPr>
              <p:cNvPr id="11" name="Graphic 15">
                <a:extLst>
                  <a:ext uri="{FF2B5EF4-FFF2-40B4-BE49-F238E27FC236}">
                    <a16:creationId xmlns:a16="http://schemas.microsoft.com/office/drawing/2014/main" id="{2BC89B10-C93E-8CE5-73B3-F6049168C313}"/>
                  </a:ext>
                  <a:ext uri="{C183D7F6-B498-43B3-948B-1728B52AA6E4}">
                    <adec:decorative xmlns:adec="http://schemas.microsoft.com/office/drawing/2017/decorative" val="1"/>
                  </a:ext>
                </a:extLst>
              </p:cNvPr>
              <p:cNvSpPr/>
              <p:nvPr/>
            </p:nvSpPr>
            <p:spPr>
              <a:xfrm>
                <a:off x="1098137" y="2693558"/>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p>
                <a:endParaRPr lang="en-US" dirty="0"/>
              </a:p>
            </p:txBody>
          </p:sp>
          <p:sp>
            <p:nvSpPr>
              <p:cNvPr id="12" name="Graphic 12">
                <a:extLst>
                  <a:ext uri="{FF2B5EF4-FFF2-40B4-BE49-F238E27FC236}">
                    <a16:creationId xmlns:a16="http://schemas.microsoft.com/office/drawing/2014/main" id="{39DB2AA2-9661-AC91-932D-2F1BEC47BD84}"/>
                  </a:ext>
                  <a:ext uri="{C183D7F6-B498-43B3-948B-1728B52AA6E4}">
                    <adec:decorative xmlns:adec="http://schemas.microsoft.com/office/drawing/2017/decorative" val="1"/>
                  </a:ext>
                </a:extLst>
              </p:cNvPr>
              <p:cNvSpPr/>
              <p:nvPr/>
            </p:nvSpPr>
            <p:spPr>
              <a:xfrm>
                <a:off x="1306906" y="3837599"/>
                <a:ext cx="100584" cy="100584"/>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sp>
            <p:nvSpPr>
              <p:cNvPr id="13" name="Graphic 12">
                <a:extLst>
                  <a:ext uri="{FF2B5EF4-FFF2-40B4-BE49-F238E27FC236}">
                    <a16:creationId xmlns:a16="http://schemas.microsoft.com/office/drawing/2014/main" id="{86C9AC9B-3792-E880-03FE-D46FB046AB63}"/>
                  </a:ext>
                  <a:ext uri="{C183D7F6-B498-43B3-948B-1728B52AA6E4}">
                    <adec:decorative xmlns:adec="http://schemas.microsoft.com/office/drawing/2017/decorative" val="1"/>
                  </a:ext>
                </a:extLst>
              </p:cNvPr>
              <p:cNvSpPr/>
              <p:nvPr/>
            </p:nvSpPr>
            <p:spPr>
              <a:xfrm>
                <a:off x="653351" y="4521502"/>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grpSp>
          <p:nvGrpSpPr>
            <p:cNvPr id="8" name="Group 7">
              <a:extLst>
                <a:ext uri="{FF2B5EF4-FFF2-40B4-BE49-F238E27FC236}">
                  <a16:creationId xmlns:a16="http://schemas.microsoft.com/office/drawing/2014/main" id="{1142A133-65D6-D958-C0CD-E8D45B9BD7BB}"/>
                </a:ext>
              </a:extLst>
            </p:cNvPr>
            <p:cNvGrpSpPr/>
            <p:nvPr/>
          </p:nvGrpSpPr>
          <p:grpSpPr>
            <a:xfrm>
              <a:off x="1870859" y="869908"/>
              <a:ext cx="431603" cy="412684"/>
              <a:chOff x="1870859" y="869908"/>
              <a:chExt cx="431603" cy="412684"/>
            </a:xfrm>
          </p:grpSpPr>
          <p:sp>
            <p:nvSpPr>
              <p:cNvPr id="9" name="Graphic 15">
                <a:extLst>
                  <a:ext uri="{FF2B5EF4-FFF2-40B4-BE49-F238E27FC236}">
                    <a16:creationId xmlns:a16="http://schemas.microsoft.com/office/drawing/2014/main" id="{A746B023-387D-4EAC-052B-60F131E6E707}"/>
                  </a:ext>
                  <a:ext uri="{C183D7F6-B498-43B3-948B-1728B52AA6E4}">
                    <adec:decorative xmlns:adec="http://schemas.microsoft.com/office/drawing/2017/decorative" val="1"/>
                  </a:ext>
                </a:extLst>
              </p:cNvPr>
              <p:cNvSpPr/>
              <p:nvPr/>
            </p:nvSpPr>
            <p:spPr>
              <a:xfrm rot="10800000">
                <a:off x="1870859" y="1154576"/>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p>
                <a:endParaRPr lang="en-US" dirty="0"/>
              </a:p>
            </p:txBody>
          </p:sp>
          <p:sp>
            <p:nvSpPr>
              <p:cNvPr id="10" name="Graphic 12">
                <a:extLst>
                  <a:ext uri="{FF2B5EF4-FFF2-40B4-BE49-F238E27FC236}">
                    <a16:creationId xmlns:a16="http://schemas.microsoft.com/office/drawing/2014/main" id="{20760125-21CF-A296-3EA7-3C6C0E9BCB2F}"/>
                  </a:ext>
                  <a:ext uri="{C183D7F6-B498-43B3-948B-1728B52AA6E4}">
                    <adec:decorative xmlns:adec="http://schemas.microsoft.com/office/drawing/2017/decorative" val="1"/>
                  </a:ext>
                </a:extLst>
              </p:cNvPr>
              <p:cNvSpPr/>
              <p:nvPr/>
            </p:nvSpPr>
            <p:spPr>
              <a:xfrm>
                <a:off x="2256743" y="869908"/>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grpSp>
      <p:cxnSp>
        <p:nvCxnSpPr>
          <p:cNvPr id="14" name="Straight Connector 13">
            <a:extLst>
              <a:ext uri="{FF2B5EF4-FFF2-40B4-BE49-F238E27FC236}">
                <a16:creationId xmlns:a16="http://schemas.microsoft.com/office/drawing/2014/main" id="{7F851D11-41E3-33F2-CBA6-B2A9A5A2A517}"/>
              </a:ext>
              <a:ext uri="{C183D7F6-B498-43B3-948B-1728B52AA6E4}">
                <adec:decorative xmlns:adec="http://schemas.microsoft.com/office/drawing/2017/decorative" val="1"/>
              </a:ext>
            </a:extLst>
          </p:cNvPr>
          <p:cNvCxnSpPr>
            <a:cxnSpLocks/>
          </p:cNvCxnSpPr>
          <p:nvPr userDrawn="1"/>
        </p:nvCxnSpPr>
        <p:spPr>
          <a:xfrm>
            <a:off x="2369139" y="2002443"/>
            <a:ext cx="8873530"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2399620" y="162560"/>
            <a:ext cx="8843050" cy="1616904"/>
          </a:xfrm>
        </p:spPr>
        <p:txBody>
          <a:bodyPr lIns="0" anchor="b">
            <a:noAutofit/>
          </a:bodyPr>
          <a:lstStyle>
            <a:lvl1pPr algn="l">
              <a:defRPr sz="3200" cap="all" spc="0" baseline="0">
                <a:solidFill>
                  <a:schemeClr val="accent3">
                    <a:lumMod val="75000"/>
                  </a:schemeClr>
                </a:solidFill>
              </a:defRPr>
            </a:lvl1pPr>
          </a:lstStyle>
          <a:p>
            <a:r>
              <a:rPr lang="en-US" dirty="0"/>
              <a:t>Click to add title</a:t>
            </a:r>
          </a:p>
        </p:txBody>
      </p:sp>
      <p:sp>
        <p:nvSpPr>
          <p:cNvPr id="5" name="Content Placeholder 4">
            <a:extLst>
              <a:ext uri="{FF2B5EF4-FFF2-40B4-BE49-F238E27FC236}">
                <a16:creationId xmlns:a16="http://schemas.microsoft.com/office/drawing/2014/main" id="{A2003C5A-BF21-DE87-0ED1-3E2D0F32B5D8}"/>
              </a:ext>
            </a:extLst>
          </p:cNvPr>
          <p:cNvSpPr>
            <a:spLocks noGrp="1"/>
          </p:cNvSpPr>
          <p:nvPr>
            <p:ph sz="quarter" idx="35" hasCustomPrompt="1"/>
          </p:nvPr>
        </p:nvSpPr>
        <p:spPr>
          <a:xfrm>
            <a:off x="2373002" y="2474811"/>
            <a:ext cx="4015098" cy="3528397"/>
          </a:xfrm>
        </p:spPr>
        <p:txBody>
          <a:bodyPr/>
          <a:lstStyle>
            <a:lvl1pPr marL="0" indent="0">
              <a:lnSpc>
                <a:spcPct val="120000"/>
              </a:lnSpc>
              <a:spcBef>
                <a:spcPts val="1000"/>
              </a:spcBef>
              <a:buClr>
                <a:schemeClr val="accent6"/>
              </a:buClr>
              <a:buFont typeface="Arial" panose="020B0604020202020204" pitchFamily="34" charset="0"/>
              <a:buNone/>
              <a:defRPr sz="1800" spc="0" baseline="0">
                <a:solidFill>
                  <a:schemeClr val="bg1"/>
                </a:solidFill>
                <a:latin typeface="+mn-lt"/>
              </a:defRPr>
            </a:lvl1pPr>
            <a:lvl2pPr marL="283464"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2pPr>
            <a:lvl3pPr marL="566928"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3pPr>
            <a:lvl4pPr marL="859536"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21" name="Content Placeholder 4">
            <a:extLst>
              <a:ext uri="{FF2B5EF4-FFF2-40B4-BE49-F238E27FC236}">
                <a16:creationId xmlns:a16="http://schemas.microsoft.com/office/drawing/2014/main" id="{D77F99A7-26FA-422E-43E9-C76B4A56E44A}"/>
              </a:ext>
            </a:extLst>
          </p:cNvPr>
          <p:cNvSpPr>
            <a:spLocks noGrp="1"/>
          </p:cNvSpPr>
          <p:nvPr>
            <p:ph sz="quarter" idx="36" hasCustomPrompt="1"/>
          </p:nvPr>
        </p:nvSpPr>
        <p:spPr>
          <a:xfrm>
            <a:off x="6995159" y="2474811"/>
            <a:ext cx="4227332" cy="3528397"/>
          </a:xfrm>
        </p:spPr>
        <p:txBody>
          <a:bodyPr/>
          <a:lstStyle>
            <a:lvl1pPr marL="0" indent="0">
              <a:lnSpc>
                <a:spcPct val="120000"/>
              </a:lnSpc>
              <a:spcBef>
                <a:spcPts val="1000"/>
              </a:spcBef>
              <a:buClr>
                <a:schemeClr val="accent6"/>
              </a:buClr>
              <a:buFont typeface="Arial" panose="020B0604020202020204" pitchFamily="34" charset="0"/>
              <a:buNone/>
              <a:defRPr sz="1800" spc="0" baseline="0">
                <a:solidFill>
                  <a:schemeClr val="bg1"/>
                </a:solidFill>
                <a:latin typeface="+mn-lt"/>
              </a:defRPr>
            </a:lvl1pPr>
            <a:lvl2pPr marL="283464"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2pPr>
            <a:lvl3pPr marL="566928"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3pPr>
            <a:lvl4pPr marL="859536"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12758284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and 2 column">
    <p:bg>
      <p:bgPr>
        <a:gradFill>
          <a:gsLst>
            <a:gs pos="100000">
              <a:schemeClr val="tx2"/>
            </a:gs>
            <a:gs pos="81000">
              <a:schemeClr val="accent6"/>
            </a:gs>
            <a:gs pos="31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3A7247A-846A-F316-B494-69B42CBF34DD}"/>
              </a:ext>
              <a:ext uri="{C183D7F6-B498-43B3-948B-1728B52AA6E4}">
                <adec:decorative xmlns:adec="http://schemas.microsoft.com/office/drawing/2017/decorative" val="1"/>
              </a:ext>
            </a:extLst>
          </p:cNvPr>
          <p:cNvSpPr/>
          <p:nvPr userDrawn="1"/>
        </p:nvSpPr>
        <p:spPr>
          <a:xfrm>
            <a:off x="321869" y="343814"/>
            <a:ext cx="11550701" cy="6210605"/>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cxnSp>
        <p:nvCxnSpPr>
          <p:cNvPr id="4" name="Straight Connector 3">
            <a:extLst>
              <a:ext uri="{FF2B5EF4-FFF2-40B4-BE49-F238E27FC236}">
                <a16:creationId xmlns:a16="http://schemas.microsoft.com/office/drawing/2014/main" id="{884B3AF6-983E-0901-0045-6CDF4E93E1BA}"/>
              </a:ext>
              <a:ext uri="{C183D7F6-B498-43B3-948B-1728B52AA6E4}">
                <adec:decorative xmlns:adec="http://schemas.microsoft.com/office/drawing/2017/decorative" val="1"/>
              </a:ext>
            </a:extLst>
          </p:cNvPr>
          <p:cNvCxnSpPr>
            <a:cxnSpLocks/>
          </p:cNvCxnSpPr>
          <p:nvPr userDrawn="1"/>
        </p:nvCxnSpPr>
        <p:spPr>
          <a:xfrm>
            <a:off x="807039" y="1983705"/>
            <a:ext cx="10435630"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3C5B7647-403E-A66E-6CF4-0D3A99AA5154}"/>
              </a:ext>
              <a:ext uri="{C183D7F6-B498-43B3-948B-1728B52AA6E4}">
                <adec:decorative xmlns:adec="http://schemas.microsoft.com/office/drawing/2017/decorative" val="1"/>
              </a:ext>
            </a:extLst>
          </p:cNvPr>
          <p:cNvGrpSpPr/>
          <p:nvPr userDrawn="1"/>
        </p:nvGrpSpPr>
        <p:grpSpPr>
          <a:xfrm rot="10800000" flipH="1">
            <a:off x="10488530" y="4210019"/>
            <a:ext cx="754139" cy="1865729"/>
            <a:chOff x="653351" y="2693558"/>
            <a:chExt cx="754139" cy="1865729"/>
          </a:xfrm>
        </p:grpSpPr>
        <p:sp>
          <p:nvSpPr>
            <p:cNvPr id="10" name="Graphic 15">
              <a:extLst>
                <a:ext uri="{FF2B5EF4-FFF2-40B4-BE49-F238E27FC236}">
                  <a16:creationId xmlns:a16="http://schemas.microsoft.com/office/drawing/2014/main" id="{E48E731E-FEF1-9C59-64B0-9CB6E8853912}"/>
                </a:ext>
                <a:ext uri="{C183D7F6-B498-43B3-948B-1728B52AA6E4}">
                  <adec:decorative xmlns:adec="http://schemas.microsoft.com/office/drawing/2017/decorative" val="1"/>
                </a:ext>
              </a:extLst>
            </p:cNvPr>
            <p:cNvSpPr/>
            <p:nvPr/>
          </p:nvSpPr>
          <p:spPr>
            <a:xfrm>
              <a:off x="1098137" y="2693558"/>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p>
              <a:endParaRPr lang="en-US" dirty="0"/>
            </a:p>
          </p:txBody>
        </p:sp>
        <p:sp>
          <p:nvSpPr>
            <p:cNvPr id="11" name="Graphic 12">
              <a:extLst>
                <a:ext uri="{FF2B5EF4-FFF2-40B4-BE49-F238E27FC236}">
                  <a16:creationId xmlns:a16="http://schemas.microsoft.com/office/drawing/2014/main" id="{AFE83BB3-4D12-8E20-CA93-1834D7F0A434}"/>
                </a:ext>
                <a:ext uri="{C183D7F6-B498-43B3-948B-1728B52AA6E4}">
                  <adec:decorative xmlns:adec="http://schemas.microsoft.com/office/drawing/2017/decorative" val="1"/>
                </a:ext>
              </a:extLst>
            </p:cNvPr>
            <p:cNvSpPr/>
            <p:nvPr/>
          </p:nvSpPr>
          <p:spPr>
            <a:xfrm>
              <a:off x="1306906" y="3837599"/>
              <a:ext cx="100584" cy="100584"/>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sp>
          <p:nvSpPr>
            <p:cNvPr id="12" name="Graphic 12">
              <a:extLst>
                <a:ext uri="{FF2B5EF4-FFF2-40B4-BE49-F238E27FC236}">
                  <a16:creationId xmlns:a16="http://schemas.microsoft.com/office/drawing/2014/main" id="{3EB1D810-BC05-6C0E-0DE4-3604EBAADCC3}"/>
                </a:ext>
                <a:ext uri="{C183D7F6-B498-43B3-948B-1728B52AA6E4}">
                  <adec:decorative xmlns:adec="http://schemas.microsoft.com/office/drawing/2017/decorative" val="1"/>
                </a:ext>
              </a:extLst>
            </p:cNvPr>
            <p:cNvSpPr/>
            <p:nvPr/>
          </p:nvSpPr>
          <p:spPr>
            <a:xfrm>
              <a:off x="653351" y="4521502"/>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741680" y="430482"/>
            <a:ext cx="10500989" cy="1327464"/>
          </a:xfrm>
        </p:spPr>
        <p:txBody>
          <a:bodyPr anchor="b">
            <a:noAutofit/>
          </a:bodyPr>
          <a:lstStyle>
            <a:lvl1pPr algn="l">
              <a:defRPr sz="3200" cap="all" spc="0" baseline="0">
                <a:solidFill>
                  <a:schemeClr val="accent3">
                    <a:lumMod val="75000"/>
                  </a:schemeClr>
                </a:solidFill>
              </a:defRPr>
            </a:lvl1pPr>
          </a:lstStyle>
          <a:p>
            <a:r>
              <a:rPr lang="en-US" dirty="0"/>
              <a:t>Click to add title</a:t>
            </a:r>
          </a:p>
        </p:txBody>
      </p:sp>
      <p:sp>
        <p:nvSpPr>
          <p:cNvPr id="5" name="Content Placeholder 4">
            <a:extLst>
              <a:ext uri="{FF2B5EF4-FFF2-40B4-BE49-F238E27FC236}">
                <a16:creationId xmlns:a16="http://schemas.microsoft.com/office/drawing/2014/main" id="{A2003C5A-BF21-DE87-0ED1-3E2D0F32B5D8}"/>
              </a:ext>
            </a:extLst>
          </p:cNvPr>
          <p:cNvSpPr>
            <a:spLocks noGrp="1"/>
          </p:cNvSpPr>
          <p:nvPr>
            <p:ph sz="quarter" idx="35" hasCustomPrompt="1"/>
          </p:nvPr>
        </p:nvSpPr>
        <p:spPr>
          <a:xfrm>
            <a:off x="807038" y="2465539"/>
            <a:ext cx="3774587" cy="3723753"/>
          </a:xfrm>
        </p:spPr>
        <p:txBody>
          <a:bodyPr/>
          <a:lstStyle>
            <a:lvl1pPr marL="342900" indent="-342900">
              <a:lnSpc>
                <a:spcPct val="120000"/>
              </a:lnSpc>
              <a:spcBef>
                <a:spcPts val="1000"/>
              </a:spcBef>
              <a:buClr>
                <a:schemeClr val="accent3">
                  <a:lumMod val="75000"/>
                </a:schemeClr>
              </a:buClr>
              <a:buFont typeface="+mj-lt"/>
              <a:buAutoNum type="arabicPeriod"/>
              <a:defRPr sz="1800" spc="0" baseline="0">
                <a:solidFill>
                  <a:schemeClr val="bg1"/>
                </a:solidFill>
                <a:latin typeface="+mn-lt"/>
              </a:defRPr>
            </a:lvl1pPr>
            <a:lvl2pPr marL="626364" indent="-342900">
              <a:lnSpc>
                <a:spcPct val="120000"/>
              </a:lnSpc>
              <a:spcBef>
                <a:spcPts val="1000"/>
              </a:spcBef>
              <a:buClr>
                <a:schemeClr val="accent3">
                  <a:lumMod val="75000"/>
                </a:schemeClr>
              </a:buClr>
              <a:buFont typeface="+mj-lt"/>
              <a:buAutoNum type="alphaLcPeriod"/>
              <a:defRPr sz="1800" spc="0">
                <a:solidFill>
                  <a:schemeClr val="bg1"/>
                </a:solidFill>
                <a:latin typeface="+mn-lt"/>
              </a:defRPr>
            </a:lvl2pPr>
            <a:lvl3pPr marL="918972" indent="-342900">
              <a:lnSpc>
                <a:spcPct val="120000"/>
              </a:lnSpc>
              <a:spcBef>
                <a:spcPts val="1000"/>
              </a:spcBef>
              <a:buClr>
                <a:schemeClr val="accent3">
                  <a:lumMod val="75000"/>
                </a:schemeClr>
              </a:buClr>
              <a:buFont typeface="+mj-lt"/>
              <a:buAutoNum type="arabicParenR"/>
              <a:defRPr sz="1800" spc="0">
                <a:solidFill>
                  <a:schemeClr val="bg1"/>
                </a:solidFill>
                <a:latin typeface="+mn-lt"/>
              </a:defRPr>
            </a:lvl3pPr>
            <a:lvl4pPr marL="1209294" indent="-342900">
              <a:lnSpc>
                <a:spcPct val="120000"/>
              </a:lnSpc>
              <a:spcBef>
                <a:spcPts val="1000"/>
              </a:spcBef>
              <a:buClr>
                <a:schemeClr val="accent3">
                  <a:lumMod val="75000"/>
                </a:schemeClr>
              </a:buClr>
              <a:buFont typeface="+mj-lt"/>
              <a:buAutoNum type="alphaLcParenR"/>
              <a:defRPr sz="1800" spc="0">
                <a:solidFill>
                  <a:schemeClr val="bg1"/>
                </a:solidFill>
                <a:latin typeface="+mn-lt"/>
              </a:defRPr>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9" name="Content Placeholder 4">
            <a:extLst>
              <a:ext uri="{FF2B5EF4-FFF2-40B4-BE49-F238E27FC236}">
                <a16:creationId xmlns:a16="http://schemas.microsoft.com/office/drawing/2014/main" id="{39870F08-C2AE-9AF7-58DE-EEA8A48BEDA9}"/>
              </a:ext>
            </a:extLst>
          </p:cNvPr>
          <p:cNvSpPr>
            <a:spLocks noGrp="1"/>
          </p:cNvSpPr>
          <p:nvPr>
            <p:ph sz="quarter" idx="36" hasCustomPrompt="1"/>
          </p:nvPr>
        </p:nvSpPr>
        <p:spPr>
          <a:xfrm>
            <a:off x="4927600" y="2465539"/>
            <a:ext cx="6315069" cy="3723753"/>
          </a:xfrm>
        </p:spPr>
        <p:txBody>
          <a:bodyPr/>
          <a:lstStyle>
            <a:lvl1pPr marL="0" indent="0">
              <a:lnSpc>
                <a:spcPct val="120000"/>
              </a:lnSpc>
              <a:spcBef>
                <a:spcPts val="1000"/>
              </a:spcBef>
              <a:buClr>
                <a:schemeClr val="accent6"/>
              </a:buClr>
              <a:buFont typeface="Arial" panose="020B0604020202020204" pitchFamily="34" charset="0"/>
              <a:buNone/>
              <a:defRPr sz="1800" spc="0" baseline="0">
                <a:solidFill>
                  <a:schemeClr val="bg1"/>
                </a:solidFill>
                <a:latin typeface="+mn-lt"/>
              </a:defRPr>
            </a:lvl1pPr>
            <a:lvl2pPr marL="283464"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latin typeface="+mn-lt"/>
              </a:defRPr>
            </a:lvl2pPr>
            <a:lvl3pPr marL="566928"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latin typeface="+mn-lt"/>
              </a:defRPr>
            </a:lvl3pPr>
            <a:lvl4pPr marL="859536"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latin typeface="+mn-lt"/>
              </a:defRPr>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9662227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tx1"/>
            </a:gs>
            <a:gs pos="99000">
              <a:srgbClr val="05202E"/>
            </a:gs>
          </a:gsLst>
          <a:lin ang="5400000" scaled="1"/>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3EA418-19D1-0D4D-BE52-40A86E32FB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s-ES"/>
              <a:t>Haga clic para modificar el estilo de título del patrón</a:t>
            </a:r>
            <a:endParaRPr lang="en-US" dirty="0"/>
          </a:p>
        </p:txBody>
      </p:sp>
      <p:sp>
        <p:nvSpPr>
          <p:cNvPr id="3" name="Text Placeholder 2">
            <a:extLst>
              <a:ext uri="{FF2B5EF4-FFF2-40B4-BE49-F238E27FC236}">
                <a16:creationId xmlns:a16="http://schemas.microsoft.com/office/drawing/2014/main" id="{612BAE0C-5187-A64D-A481-E6924567035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a:extLst>
              <a:ext uri="{FF2B5EF4-FFF2-40B4-BE49-F238E27FC236}">
                <a16:creationId xmlns:a16="http://schemas.microsoft.com/office/drawing/2014/main" id="{F9759C05-48F5-9346-8256-5B61C6990E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noAutofit/>
          </a:bodyPr>
          <a:lstStyle>
            <a:lvl1pPr algn="l">
              <a:defRPr sz="1200">
                <a:solidFill>
                  <a:schemeClr val="bg1"/>
                </a:solidFill>
                <a:latin typeface="+mj-lt"/>
                <a:cs typeface="Biome" panose="020B0503030204020804" pitchFamily="34" charset="0"/>
              </a:defRPr>
            </a:lvl1pPr>
          </a:lstStyle>
          <a:p>
            <a:endParaRPr lang="en-US" dirty="0"/>
          </a:p>
        </p:txBody>
      </p:sp>
      <p:sp>
        <p:nvSpPr>
          <p:cNvPr id="5" name="Footer Placeholder 4">
            <a:extLst>
              <a:ext uri="{FF2B5EF4-FFF2-40B4-BE49-F238E27FC236}">
                <a16:creationId xmlns:a16="http://schemas.microsoft.com/office/drawing/2014/main" id="{84175D63-7351-9C4A-AEE0-10E27B3B64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bg1"/>
                </a:solidFill>
                <a:latin typeface="+mj-lt"/>
                <a:cs typeface="Biome" panose="020B0503030204020804" pitchFamily="34" charset="0"/>
              </a:defRPr>
            </a:lvl1pPr>
          </a:lstStyle>
          <a:p>
            <a:r>
              <a:rPr lang="en-US" dirty="0"/>
              <a:t>Presentation title</a:t>
            </a:r>
          </a:p>
        </p:txBody>
      </p:sp>
      <p:sp>
        <p:nvSpPr>
          <p:cNvPr id="6" name="Slide Number Placeholder 5">
            <a:extLst>
              <a:ext uri="{FF2B5EF4-FFF2-40B4-BE49-F238E27FC236}">
                <a16:creationId xmlns:a16="http://schemas.microsoft.com/office/drawing/2014/main" id="{7350889F-2BBA-5F45-95BC-BEA6688167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noAutofit/>
          </a:bodyPr>
          <a:lstStyle>
            <a:lvl1pPr algn="r">
              <a:defRPr sz="1200">
                <a:solidFill>
                  <a:schemeClr val="bg1"/>
                </a:solidFill>
                <a:latin typeface="+mj-lt"/>
                <a:cs typeface="Biome" panose="020B0503030204020804" pitchFamily="34" charset="0"/>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1955693199"/>
      </p:ext>
    </p:extLst>
  </p:cSld>
  <p:clrMap bg1="lt1" tx1="dk1" bg2="lt2" tx2="dk2" accent1="accent1" accent2="accent2" accent3="accent3" accent4="accent4" accent5="accent5" accent6="accent6" hlink="hlink" folHlink="folHlink"/>
  <p:sldLayoutIdLst>
    <p:sldLayoutId id="2147483657" r:id="rId1"/>
    <p:sldLayoutId id="2147483679" r:id="rId2"/>
    <p:sldLayoutId id="2147483669" r:id="rId3"/>
    <p:sldLayoutId id="2147483672" r:id="rId4"/>
    <p:sldLayoutId id="2147483673" r:id="rId5"/>
    <p:sldLayoutId id="2147483674" r:id="rId6"/>
    <p:sldLayoutId id="2147483671" r:id="rId7"/>
    <p:sldLayoutId id="2147483675" r:id="rId8"/>
    <p:sldLayoutId id="2147483676" r:id="rId9"/>
    <p:sldLayoutId id="2147483670" r:id="rId10"/>
    <p:sldLayoutId id="2147483677" r:id="rId11"/>
    <p:sldLayoutId id="2147483678" r:id="rId12"/>
    <p:sldLayoutId id="2147483664" r:id="rId13"/>
    <p:sldLayoutId id="2147483663" r:id="rId14"/>
  </p:sldLayoutIdLst>
  <p:hf hdr="0" ftr="0" dt="0"/>
  <p:txStyles>
    <p:titleStyle>
      <a:lvl1pPr algn="l" defTabSz="914400" rtl="0" eaLnBrk="1" latinLnBrk="0" hangingPunct="1">
        <a:lnSpc>
          <a:spcPct val="90000"/>
        </a:lnSpc>
        <a:spcBef>
          <a:spcPct val="0"/>
        </a:spcBef>
        <a:buNone/>
        <a:defRPr sz="4400" kern="1200" spc="300" baseline="0">
          <a:solidFill>
            <a:schemeClr val="bg1"/>
          </a:solidFill>
          <a:latin typeface="+mj-lt"/>
          <a:ea typeface="+mj-ea"/>
          <a:cs typeface="Biome" panose="020B05030302040208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j-lt"/>
          <a:ea typeface="+mn-ea"/>
          <a:cs typeface="Biome" panose="020B0503030204020804" pitchFamily="34" charset="0"/>
        </a:defRPr>
      </a:lvl1pPr>
      <a:lvl2pPr marL="800100" indent="-342900" algn="l" defTabSz="914400" rtl="0" eaLnBrk="1" latinLnBrk="0" hangingPunct="1">
        <a:lnSpc>
          <a:spcPct val="90000"/>
        </a:lnSpc>
        <a:spcBef>
          <a:spcPts val="500"/>
        </a:spcBef>
        <a:buClr>
          <a:schemeClr val="accent6"/>
        </a:buClr>
        <a:buFont typeface="Arial" panose="020B0604020202020204" pitchFamily="34" charset="0"/>
        <a:buChar char="•"/>
        <a:defRPr sz="2400" kern="1200">
          <a:solidFill>
            <a:schemeClr val="bg1"/>
          </a:solidFill>
          <a:latin typeface="+mn-lt"/>
          <a:ea typeface="+mn-ea"/>
          <a:cs typeface="+mn-cs"/>
        </a:defRPr>
      </a:lvl2pPr>
      <a:lvl3pPr marL="1257300" indent="-342900" algn="l" defTabSz="914400" rtl="0" eaLnBrk="1" latinLnBrk="0" hangingPunct="1">
        <a:lnSpc>
          <a:spcPct val="90000"/>
        </a:lnSpc>
        <a:spcBef>
          <a:spcPts val="500"/>
        </a:spcBef>
        <a:buClr>
          <a:schemeClr val="accent6"/>
        </a:buClr>
        <a:buFont typeface="Arial" panose="020B0604020202020204" pitchFamily="34" charset="0"/>
        <a:buChar char="•"/>
        <a:defRPr sz="2000" kern="1200">
          <a:solidFill>
            <a:schemeClr val="bg1"/>
          </a:solidFill>
          <a:latin typeface="+mn-lt"/>
          <a:ea typeface="+mn-ea"/>
          <a:cs typeface="+mn-cs"/>
        </a:defRPr>
      </a:lvl3pPr>
      <a:lvl4pPr marL="1657350" indent="-285750" algn="l" defTabSz="914400" rtl="0" eaLnBrk="1" latinLnBrk="0" hangingPunct="1">
        <a:lnSpc>
          <a:spcPct val="90000"/>
        </a:lnSpc>
        <a:spcBef>
          <a:spcPts val="500"/>
        </a:spcBef>
        <a:buClr>
          <a:schemeClr val="accent6"/>
        </a:buClr>
        <a:buFont typeface="Arial" panose="020B0604020202020204" pitchFamily="34" charset="0"/>
        <a:buChar char="•"/>
        <a:defRPr sz="1800" kern="1200">
          <a:solidFill>
            <a:schemeClr val="bg1"/>
          </a:solidFill>
          <a:latin typeface="+mn-lt"/>
          <a:ea typeface="+mn-ea"/>
          <a:cs typeface="+mn-cs"/>
        </a:defRPr>
      </a:lvl4pPr>
      <a:lvl5pPr marL="2114550" indent="-285750" algn="l" defTabSz="914400" rtl="0" eaLnBrk="1" latinLnBrk="0" hangingPunct="1">
        <a:lnSpc>
          <a:spcPct val="90000"/>
        </a:lnSpc>
        <a:spcBef>
          <a:spcPts val="500"/>
        </a:spcBef>
        <a:buClr>
          <a:schemeClr val="accent6"/>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0.xml"/><Relationship Id="rId5" Type="http://schemas.openxmlformats.org/officeDocument/2006/relationships/image" Target="../media/image9.jp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11.jp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12.jpe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0.xml"/><Relationship Id="rId5" Type="http://schemas.openxmlformats.org/officeDocument/2006/relationships/image" Target="../media/image13.jp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14.jpg"/><Relationship Id="rId5" Type="http://schemas.openxmlformats.org/officeDocument/2006/relationships/image" Target="../media/image8.PNG"/><Relationship Id="rId4" Type="http://schemas.openxmlformats.org/officeDocument/2006/relationships/hyperlink" Target="mailto:info@colegiooptometraspr.com"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app.marriott.com/reslink?id=1761682120356&amp;key=GRP&amp;app=resvlink&amp;dtt=true"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15.jpeg"/><Relationship Id="rId5" Type="http://schemas.openxmlformats.org/officeDocument/2006/relationships/image" Target="../media/image8.PNG"/><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F5274-10AF-3388-6D1D-4E02F9CE61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293C16-58F0-C46E-96C0-EBB94EA3E91D}"/>
              </a:ext>
            </a:extLst>
          </p:cNvPr>
          <p:cNvSpPr>
            <a:spLocks noGrp="1"/>
          </p:cNvSpPr>
          <p:nvPr>
            <p:ph type="title"/>
          </p:nvPr>
        </p:nvSpPr>
        <p:spPr>
          <a:xfrm>
            <a:off x="6025896" y="0"/>
            <a:ext cx="6166104" cy="472485"/>
          </a:xfrm>
        </p:spPr>
        <p:txBody>
          <a:bodyPr/>
          <a:lstStyle/>
          <a:p>
            <a:pPr lvl="0" algn="ctr"/>
            <a:r>
              <a:rPr lang="en-US" sz="1800" b="1" dirty="0">
                <a:solidFill>
                  <a:schemeClr val="accent3"/>
                </a:solidFill>
              </a:rPr>
              <a:t>Message from the President’s Commission</a:t>
            </a:r>
            <a:endParaRPr lang="en-US" sz="1800" noProof="0" dirty="0"/>
          </a:p>
        </p:txBody>
      </p:sp>
      <p:pic>
        <p:nvPicPr>
          <p:cNvPr id="6" name="Picture Placeholder 5" descr="A blue and purple spiral">
            <a:extLst>
              <a:ext uri="{FF2B5EF4-FFF2-40B4-BE49-F238E27FC236}">
                <a16:creationId xmlns:a16="http://schemas.microsoft.com/office/drawing/2014/main" id="{EA415F66-71CA-B897-DDE6-E50CBCC7E9F9}"/>
              </a:ext>
            </a:extLst>
          </p:cNvPr>
          <p:cNvPicPr>
            <a:picLocks noGrp="1" noChangeAspect="1"/>
          </p:cNvPicPr>
          <p:nvPr>
            <p:ph type="pic" sz="quarter" idx="37"/>
          </p:nvPr>
        </p:nvPicPr>
        <p:blipFill rotWithShape="1">
          <a:blip r:embed="rId3" cstate="screen">
            <a:extLst>
              <a:ext uri="{28A0092B-C50C-407E-A947-70E740481C1C}">
                <a14:useLocalDpi xmlns:a14="http://schemas.microsoft.com/office/drawing/2010/main"/>
              </a:ext>
            </a:extLst>
          </a:blip>
          <a:srcRect t="202" b="202"/>
          <a:stretch/>
        </p:blipFill>
        <p:spPr>
          <a:xfrm>
            <a:off x="336550" y="336550"/>
            <a:ext cx="5303640" cy="6184900"/>
          </a:xfrm>
        </p:spPr>
      </p:pic>
      <p:sp>
        <p:nvSpPr>
          <p:cNvPr id="3" name="Content Placeholder 2">
            <a:extLst>
              <a:ext uri="{FF2B5EF4-FFF2-40B4-BE49-F238E27FC236}">
                <a16:creationId xmlns:a16="http://schemas.microsoft.com/office/drawing/2014/main" id="{6385DE70-2EB6-FC60-0F6C-E1E9C8692F10}"/>
              </a:ext>
            </a:extLst>
          </p:cNvPr>
          <p:cNvSpPr>
            <a:spLocks noGrp="1"/>
          </p:cNvSpPr>
          <p:nvPr>
            <p:ph sz="quarter" idx="36"/>
          </p:nvPr>
        </p:nvSpPr>
        <p:spPr>
          <a:xfrm>
            <a:off x="6291072" y="472485"/>
            <a:ext cx="5724144" cy="6303220"/>
          </a:xfrm>
        </p:spPr>
        <p:txBody>
          <a:bodyPr/>
          <a:lstStyle/>
          <a:p>
            <a:r>
              <a:rPr lang="en-US" sz="900" b="1" spc="300" dirty="0">
                <a:highlight>
                  <a:srgbClr val="800080"/>
                </a:highlight>
              </a:rPr>
              <a:t> </a:t>
            </a:r>
            <a:r>
              <a:rPr lang="en-US" sz="1100" b="1" dirty="0">
                <a:highlight>
                  <a:srgbClr val="800080"/>
                </a:highlight>
              </a:rPr>
              <a:t>Dear Colleagues:</a:t>
            </a:r>
          </a:p>
          <a:p>
            <a:r>
              <a:rPr lang="en-US" sz="1100" b="1" dirty="0">
                <a:highlight>
                  <a:srgbClr val="800080"/>
                </a:highlight>
              </a:rPr>
              <a:t>On behalf of the 2026 Congress Committee, it is my great pleasure to invite you to attend the 2026 Puerto Rico Optometric Congress, </a:t>
            </a:r>
            <a:r>
              <a:rPr lang="en-US" sz="1100" b="1" i="1" dirty="0">
                <a:highlight>
                  <a:srgbClr val="800080"/>
                </a:highlight>
              </a:rPr>
              <a:t>"On the Road to the Future,"</a:t>
            </a:r>
            <a:r>
              <a:rPr lang="en-US" sz="1100" b="1" dirty="0">
                <a:highlight>
                  <a:srgbClr val="800080"/>
                </a:highlight>
              </a:rPr>
              <a:t> taking place October 16-18, 2026, at the Sheraton Puerto Rico Hotel &amp; Convention Center, located in the vibrant Distrito T-Mobile in San Juan, Puerto Rico.</a:t>
            </a:r>
          </a:p>
          <a:p>
            <a:r>
              <a:rPr lang="en-US" sz="1100" b="1" dirty="0">
                <a:highlight>
                  <a:srgbClr val="800080"/>
                </a:highlight>
              </a:rPr>
              <a:t>This year's congress has been designed to provide a comprehensive weekend of continuing education, professional development, and networking opportunities for optometrists from across Puerto Rico and beyond. Attendees will enjoy a full three-day program featuring distinguished speakers, the latest clinical advances, emerging technologies, and discussions focused on the future of optometric care.</a:t>
            </a:r>
          </a:p>
          <a:p>
            <a:r>
              <a:rPr lang="en-US" sz="1100" b="1" dirty="0">
                <a:highlight>
                  <a:srgbClr val="800080"/>
                </a:highlight>
              </a:rPr>
              <a:t>As our profession continues to evolve, it is more important than ever to stay informed about innovations in patient care, ocular disease management, diagnostic technology, and the growing role of artificial intelligence in healthcare.</a:t>
            </a:r>
            <a:br>
              <a:rPr lang="en-US" sz="1100" b="1" dirty="0">
                <a:highlight>
                  <a:srgbClr val="800080"/>
                </a:highlight>
              </a:rPr>
            </a:br>
            <a:r>
              <a:rPr lang="en-US" sz="1100" b="1" dirty="0">
                <a:highlight>
                  <a:srgbClr val="800080"/>
                </a:highlight>
              </a:rPr>
              <a:t>Our goal is to equip attendees with the knowledge and tools needed to navigate the future of optometry with confidence and excellence.</a:t>
            </a:r>
          </a:p>
          <a:p>
            <a:r>
              <a:rPr lang="en-US" sz="1100" b="1" dirty="0">
                <a:highlight>
                  <a:srgbClr val="800080"/>
                </a:highlight>
              </a:rPr>
              <a:t> We look forward to welcoming you to what promises to be an engaging, educational, and inspiring event.  Join us as we come together to learn, connect, and shape the future of our profession.</a:t>
            </a:r>
          </a:p>
          <a:p>
            <a:r>
              <a:rPr lang="en-US" sz="1100" b="1" dirty="0">
                <a:highlight>
                  <a:srgbClr val="800080"/>
                </a:highlight>
              </a:rPr>
              <a:t>Thank you for your continued commitment to advancing optometric care in Puerto Rico. </a:t>
            </a:r>
          </a:p>
          <a:p>
            <a:r>
              <a:rPr lang="en-US" sz="1100" b="1" dirty="0">
                <a:highlight>
                  <a:srgbClr val="800080"/>
                </a:highlight>
              </a:rPr>
              <a:t> ¡We hope to see you in October 2026!</a:t>
            </a:r>
          </a:p>
          <a:p>
            <a:r>
              <a:rPr lang="en-US" sz="1100" b="1" dirty="0">
                <a:highlight>
                  <a:srgbClr val="800080"/>
                </a:highlight>
              </a:rPr>
              <a:t>Sincerely,</a:t>
            </a:r>
            <a:br>
              <a:rPr lang="en-US" sz="1100" b="1" dirty="0">
                <a:highlight>
                  <a:srgbClr val="800080"/>
                </a:highlight>
              </a:rPr>
            </a:br>
            <a:r>
              <a:rPr lang="en-US" sz="1100" b="1" dirty="0">
                <a:highlight>
                  <a:srgbClr val="800080"/>
                </a:highlight>
              </a:rPr>
              <a:t>Dr. Anouk Underwood</a:t>
            </a:r>
            <a:br>
              <a:rPr lang="en-US" sz="1100" b="1" dirty="0">
                <a:highlight>
                  <a:srgbClr val="800080"/>
                </a:highlight>
              </a:rPr>
            </a:br>
            <a:r>
              <a:rPr lang="en-US" sz="1100" b="1" dirty="0">
                <a:highlight>
                  <a:srgbClr val="800080"/>
                </a:highlight>
              </a:rPr>
              <a:t>President   2026 Congress Committee</a:t>
            </a:r>
            <a:br>
              <a:rPr lang="en-US" sz="1100" dirty="0">
                <a:highlight>
                  <a:srgbClr val="800080"/>
                </a:highlight>
              </a:rPr>
            </a:br>
            <a:endParaRPr lang="en-US" sz="1100" dirty="0"/>
          </a:p>
        </p:txBody>
      </p:sp>
      <p:sp>
        <p:nvSpPr>
          <p:cNvPr id="4" name="Slide Number Placeholder 3">
            <a:extLst>
              <a:ext uri="{FF2B5EF4-FFF2-40B4-BE49-F238E27FC236}">
                <a16:creationId xmlns:a16="http://schemas.microsoft.com/office/drawing/2014/main" id="{33076C75-72E0-88AE-1381-14583B11EEB7}"/>
              </a:ext>
            </a:extLst>
          </p:cNvPr>
          <p:cNvSpPr>
            <a:spLocks noGrp="1"/>
          </p:cNvSpPr>
          <p:nvPr>
            <p:ph type="sldNum" sz="quarter" idx="12"/>
          </p:nvPr>
        </p:nvSpPr>
        <p:spPr>
          <a:xfrm>
            <a:off x="9140971" y="6226198"/>
            <a:ext cx="2743200" cy="365125"/>
          </a:xfrm>
        </p:spPr>
        <p:txBody>
          <a:bodyPr/>
          <a:lstStyle/>
          <a:p>
            <a:fld id="{FE024F78-56A6-7740-B68D-8D4D026EDF3F}" type="slidenum">
              <a:rPr lang="en-US" smtClean="0"/>
              <a:pPr/>
              <a:t>1</a:t>
            </a:fld>
            <a:endParaRPr lang="en-US" dirty="0"/>
          </a:p>
        </p:txBody>
      </p:sp>
      <p:pic>
        <p:nvPicPr>
          <p:cNvPr id="5" name="Imagen 4">
            <a:extLst>
              <a:ext uri="{FF2B5EF4-FFF2-40B4-BE49-F238E27FC236}">
                <a16:creationId xmlns:a16="http://schemas.microsoft.com/office/drawing/2014/main" id="{875920AC-3004-133D-D1A2-C6B6B416DA65}"/>
              </a:ext>
            </a:extLst>
          </p:cNvPr>
          <p:cNvPicPr>
            <a:picLocks noChangeAspect="1"/>
          </p:cNvPicPr>
          <p:nvPr/>
        </p:nvPicPr>
        <p:blipFill>
          <a:blip r:embed="rId4"/>
          <a:stretch>
            <a:fillRect/>
          </a:stretch>
        </p:blipFill>
        <p:spPr>
          <a:xfrm>
            <a:off x="10725912" y="5599834"/>
            <a:ext cx="1466088" cy="1175871"/>
          </a:xfrm>
          <a:prstGeom prst="rect">
            <a:avLst/>
          </a:prstGeom>
        </p:spPr>
      </p:pic>
      <p:pic>
        <p:nvPicPr>
          <p:cNvPr id="8" name="Imagen 7">
            <a:extLst>
              <a:ext uri="{FF2B5EF4-FFF2-40B4-BE49-F238E27FC236}">
                <a16:creationId xmlns:a16="http://schemas.microsoft.com/office/drawing/2014/main" id="{95E13D7B-DD48-A7F8-130D-0F76AE7D4DFD}"/>
              </a:ext>
            </a:extLst>
          </p:cNvPr>
          <p:cNvPicPr>
            <a:picLocks noChangeAspect="1"/>
          </p:cNvPicPr>
          <p:nvPr/>
        </p:nvPicPr>
        <p:blipFill>
          <a:blip r:embed="rId5"/>
          <a:stretch>
            <a:fillRect/>
          </a:stretch>
        </p:blipFill>
        <p:spPr>
          <a:xfrm>
            <a:off x="455482" y="1901952"/>
            <a:ext cx="5065776" cy="2916936"/>
          </a:xfrm>
          <a:prstGeom prst="rect">
            <a:avLst/>
          </a:prstGeom>
          <a:solidFill>
            <a:srgbClr val="FFFFFF">
              <a:shade val="85000"/>
            </a:srgbClr>
          </a:solidFill>
          <a:ln w="88900"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20088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100000">
              <a:schemeClr val="tx2"/>
            </a:gs>
            <a:gs pos="79000">
              <a:schemeClr val="accent6"/>
            </a:gs>
            <a:gs pos="31000">
              <a:srgbClr val="02090E"/>
            </a:gs>
            <a:gs pos="14000">
              <a:schemeClr val="accent4">
                <a:lumMod val="75000"/>
              </a:schemeClr>
            </a:gs>
            <a:gs pos="0">
              <a:schemeClr val="accent4"/>
            </a:gs>
          </a:gsLst>
          <a:lin ang="5400000" scaled="0"/>
        </a:gra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FEFE388-CD0B-9671-4D4E-D6D8004C8851}"/>
              </a:ext>
            </a:extLst>
          </p:cNvPr>
          <p:cNvSpPr>
            <a:spLocks noGrp="1"/>
          </p:cNvSpPr>
          <p:nvPr>
            <p:ph type="title"/>
          </p:nvPr>
        </p:nvSpPr>
        <p:spPr>
          <a:xfrm>
            <a:off x="73150" y="0"/>
            <a:ext cx="6022849" cy="841248"/>
          </a:xfrm>
        </p:spPr>
        <p:txBody>
          <a:bodyPr/>
          <a:lstStyle/>
          <a:p>
            <a:r>
              <a:rPr lang="en-US" b="1" dirty="0">
                <a:solidFill>
                  <a:schemeClr val="accent3"/>
                </a:solidFill>
              </a:rPr>
              <a:t>Preliminary program  </a:t>
            </a:r>
            <a:r>
              <a:rPr lang="en-US" sz="800" b="1" dirty="0">
                <a:solidFill>
                  <a:schemeClr val="accent3"/>
                </a:solidFill>
              </a:rPr>
              <a:t>*</a:t>
            </a:r>
            <a:r>
              <a:rPr lang="en-US" sz="800" spc="0" dirty="0">
                <a:solidFill>
                  <a:schemeClr val="accent3"/>
                </a:solidFill>
                <a:latin typeface="Aptos SemiBold" panose="020B0004020202020204" pitchFamily="34" charset="0"/>
                <a:cs typeface="Aldhabi" panose="020F0502020204030204" pitchFamily="2" charset="-78"/>
              </a:rPr>
              <a:t>Subject to change*</a:t>
            </a:r>
            <a:br>
              <a:rPr lang="en-US" sz="800" spc="0" dirty="0">
                <a:solidFill>
                  <a:schemeClr val="accent3"/>
                </a:solidFill>
                <a:latin typeface="Aptos SemiBold" panose="020B0004020202020204" pitchFamily="34" charset="0"/>
                <a:cs typeface="Aldhabi" panose="020F0502020204030204" pitchFamily="2" charset="-78"/>
              </a:rPr>
            </a:br>
            <a:endParaRPr lang="en-US" b="1" dirty="0">
              <a:solidFill>
                <a:schemeClr val="accent3"/>
              </a:solidFill>
            </a:endParaRPr>
          </a:p>
        </p:txBody>
      </p:sp>
      <p:sp>
        <p:nvSpPr>
          <p:cNvPr id="5" name="Subtitle 4">
            <a:extLst>
              <a:ext uri="{FF2B5EF4-FFF2-40B4-BE49-F238E27FC236}">
                <a16:creationId xmlns:a16="http://schemas.microsoft.com/office/drawing/2014/main" id="{BE4E0F37-0AD5-833C-CBE5-EAE02EC46069}"/>
              </a:ext>
            </a:extLst>
          </p:cNvPr>
          <p:cNvSpPr>
            <a:spLocks noGrp="1"/>
          </p:cNvSpPr>
          <p:nvPr>
            <p:ph type="subTitle" idx="1"/>
          </p:nvPr>
        </p:nvSpPr>
        <p:spPr>
          <a:xfrm>
            <a:off x="73151" y="539496"/>
            <a:ext cx="6294485" cy="6318504"/>
          </a:xfrm>
        </p:spPr>
        <p:txBody>
          <a:bodyPr numCol="1"/>
          <a:lstStyle/>
          <a:p>
            <a:pPr>
              <a:lnSpc>
                <a:spcPct val="100000"/>
              </a:lnSpc>
              <a:spcBef>
                <a:spcPts val="0"/>
              </a:spcBef>
            </a:pPr>
            <a:r>
              <a:rPr lang="en-US" sz="1100" b="1" spc="300" dirty="0">
                <a:solidFill>
                  <a:schemeClr val="bg1"/>
                </a:solidFill>
                <a:highlight>
                  <a:srgbClr val="800080"/>
                </a:highlight>
              </a:rPr>
              <a:t>Friday, October 16   </a:t>
            </a:r>
            <a:r>
              <a:rPr lang="en-US" sz="800" b="1" spc="300" dirty="0">
                <a:solidFill>
                  <a:schemeClr val="bg1"/>
                </a:solidFill>
                <a:highlight>
                  <a:srgbClr val="800080"/>
                </a:highlight>
              </a:rPr>
              <a:t>  </a:t>
            </a:r>
            <a:endParaRPr lang="en-US" sz="1100" b="1" spc="300" dirty="0">
              <a:solidFill>
                <a:schemeClr val="bg1"/>
              </a:solidFill>
              <a:highlight>
                <a:srgbClr val="800080"/>
              </a:highlight>
            </a:endParaRPr>
          </a:p>
          <a:p>
            <a:pPr>
              <a:lnSpc>
                <a:spcPct val="100000"/>
              </a:lnSpc>
              <a:spcBef>
                <a:spcPts val="0"/>
              </a:spcBef>
            </a:pPr>
            <a:endParaRPr lang="en-US" sz="1100" spc="300" dirty="0">
              <a:solidFill>
                <a:schemeClr val="bg1"/>
              </a:solidFill>
              <a:highlight>
                <a:srgbClr val="800080"/>
              </a:highlight>
            </a:endParaRPr>
          </a:p>
          <a:p>
            <a:pPr>
              <a:lnSpc>
                <a:spcPct val="100000"/>
              </a:lnSpc>
              <a:spcBef>
                <a:spcPts val="0"/>
              </a:spcBef>
            </a:pPr>
            <a:r>
              <a:rPr lang="en-US" sz="900" b="1" spc="0" dirty="0">
                <a:solidFill>
                  <a:schemeClr val="bg1"/>
                </a:solidFill>
                <a:latin typeface="Aptos SemiBold" panose="020B0004020202020204" pitchFamily="34" charset="0"/>
                <a:cs typeface="Aldhabi" panose="020F0502020204030204" pitchFamily="2" charset="-78"/>
              </a:rPr>
              <a:t>8:00 am – 9:30 am	</a:t>
            </a:r>
            <a:r>
              <a:rPr lang="en-US" sz="900" b="1" spc="300" dirty="0">
                <a:solidFill>
                  <a:schemeClr val="bg1"/>
                </a:solidFill>
                <a:latin typeface="Aptos SemiBold" panose="020B0004020202020204" pitchFamily="34" charset="0"/>
                <a:cs typeface="Aldhabi" panose="020F0502020204030204" pitchFamily="2" charset="-78"/>
              </a:rPr>
              <a:t>	</a:t>
            </a:r>
            <a:r>
              <a:rPr lang="en-US" sz="900" spc="0" dirty="0">
                <a:latin typeface="Aptos SemiBold" panose="020B0004020202020204" pitchFamily="34" charset="0"/>
                <a:cs typeface="Aldhabi" panose="020F0502020204030204" pitchFamily="2" charset="-78"/>
              </a:rPr>
              <a:t>OD Registration, Exhibitors &amp; Breakfast</a:t>
            </a:r>
          </a:p>
          <a:p>
            <a:pPr>
              <a:lnSpc>
                <a:spcPct val="100000"/>
              </a:lnSpc>
              <a:spcBef>
                <a:spcPts val="0"/>
              </a:spcBef>
            </a:pPr>
            <a:r>
              <a:rPr lang="en-US" sz="900" spc="0" dirty="0">
                <a:latin typeface="Aptos SemiBold" panose="020B0004020202020204" pitchFamily="34" charset="0"/>
                <a:cs typeface="Aldhabi" panose="020F0502020204030204" pitchFamily="2" charset="-78"/>
              </a:rPr>
              <a:t>		San Juan Ballroom</a:t>
            </a:r>
          </a:p>
          <a:p>
            <a:pPr>
              <a:lnSpc>
                <a:spcPct val="100000"/>
              </a:lnSpc>
              <a:spcBef>
                <a:spcPts val="0"/>
              </a:spcBef>
            </a:pPr>
            <a:r>
              <a:rPr lang="en-US" sz="900" spc="0" dirty="0">
                <a:latin typeface="Aptos SemiBold" panose="020B0004020202020204" pitchFamily="34" charset="0"/>
                <a:cs typeface="Aldhabi" panose="020F0502020204030204" pitchFamily="2" charset="-78"/>
              </a:rPr>
              <a:t>				 </a:t>
            </a:r>
          </a:p>
          <a:p>
            <a:pPr>
              <a:lnSpc>
                <a:spcPct val="100000"/>
              </a:lnSpc>
              <a:spcBef>
                <a:spcPts val="0"/>
              </a:spcBef>
            </a:pPr>
            <a:r>
              <a:rPr lang="en-US" sz="900" b="1" spc="0" dirty="0">
                <a:solidFill>
                  <a:schemeClr val="bg1"/>
                </a:solidFill>
                <a:latin typeface="Aptos SemiBold" panose="020B0004020202020204" pitchFamily="34" charset="0"/>
                <a:cs typeface="Aldhabi" panose="020F0502020204030204" pitchFamily="2" charset="-78"/>
              </a:rPr>
              <a:t>9:45 am – 10:00 am	</a:t>
            </a:r>
            <a:r>
              <a:rPr lang="en-US" sz="900" spc="0" dirty="0">
                <a:latin typeface="Aptos SemiBold" panose="020B0004020202020204" pitchFamily="34" charset="0"/>
                <a:cs typeface="Aldhabi" panose="020F0502020204030204" pitchFamily="2" charset="-78"/>
              </a:rPr>
              <a:t>Welcome</a:t>
            </a:r>
          </a:p>
          <a:p>
            <a:pPr>
              <a:lnSpc>
                <a:spcPct val="100000"/>
              </a:lnSpc>
              <a:spcBef>
                <a:spcPts val="0"/>
              </a:spcBef>
            </a:pPr>
            <a:r>
              <a:rPr lang="en-US" sz="900" spc="0" dirty="0">
                <a:latin typeface="Aptos SemiBold" panose="020B0004020202020204" pitchFamily="34" charset="0"/>
                <a:cs typeface="Aldhabi" panose="020F0502020204030204" pitchFamily="2" charset="-78"/>
              </a:rPr>
              <a:t>		Dr. Walter Ramírez and Dr. José M. De Jesus</a:t>
            </a:r>
          </a:p>
          <a:p>
            <a:pPr>
              <a:lnSpc>
                <a:spcPct val="100000"/>
              </a:lnSpc>
              <a:spcBef>
                <a:spcPts val="0"/>
              </a:spcBef>
            </a:pPr>
            <a:r>
              <a:rPr lang="en-US" sz="900" spc="0" dirty="0">
                <a:latin typeface="Aptos SemiBold" panose="020B0004020202020204" pitchFamily="34" charset="0"/>
                <a:cs typeface="Aldhabi" panose="020F0502020204030204" pitchFamily="2" charset="-78"/>
              </a:rPr>
              <a:t>		Miramar Ballroom</a:t>
            </a:r>
          </a:p>
          <a:p>
            <a:pPr>
              <a:lnSpc>
                <a:spcPct val="100000"/>
              </a:lnSpc>
              <a:spcBef>
                <a:spcPts val="0"/>
              </a:spcBef>
            </a:pPr>
            <a:endParaRPr lang="en-US" sz="900" spc="0" dirty="0">
              <a:latin typeface="Aptos SemiBold" panose="020B0004020202020204" pitchFamily="34" charset="0"/>
              <a:cs typeface="Aldhabi" panose="020F0502020204030204" pitchFamily="2" charset="-78"/>
            </a:endParaRPr>
          </a:p>
          <a:p>
            <a:pPr>
              <a:lnSpc>
                <a:spcPct val="100000"/>
              </a:lnSpc>
              <a:spcBef>
                <a:spcPts val="0"/>
              </a:spcBef>
            </a:pPr>
            <a:r>
              <a:rPr lang="en-US" sz="900" b="1" spc="0" dirty="0">
                <a:solidFill>
                  <a:schemeClr val="bg1"/>
                </a:solidFill>
                <a:latin typeface="Aptos SemiBold" panose="020B0004020202020204" pitchFamily="34" charset="0"/>
                <a:cs typeface="Aldhabi" panose="020F0502020204030204" pitchFamily="2" charset="-78"/>
              </a:rPr>
              <a:t>10:00 am – 11:30 am    	</a:t>
            </a:r>
            <a:r>
              <a:rPr lang="en-US" sz="900" spc="0" dirty="0">
                <a:latin typeface="Aptos SemiBold" panose="020B0004020202020204" pitchFamily="34" charset="0"/>
                <a:cs typeface="Aldhabi" panose="020F0502020204030204" pitchFamily="2" charset="-78"/>
              </a:rPr>
              <a:t>neuro-ophthalmic perspectives on glp-1 receptor agonist,</a:t>
            </a:r>
          </a:p>
          <a:p>
            <a:pPr>
              <a:lnSpc>
                <a:spcPct val="100000"/>
              </a:lnSpc>
              <a:spcBef>
                <a:spcPts val="0"/>
              </a:spcBef>
            </a:pPr>
            <a:r>
              <a:rPr lang="en-US" sz="900" spc="0" dirty="0">
                <a:latin typeface="Aptos SemiBold" panose="020B0004020202020204" pitchFamily="34" charset="0"/>
                <a:cs typeface="Aldhabi" panose="020F0502020204030204" pitchFamily="2" charset="-78"/>
              </a:rPr>
              <a:t>		assessing the risk of </a:t>
            </a:r>
            <a:r>
              <a:rPr lang="en-US" sz="900" spc="0" dirty="0" err="1">
                <a:latin typeface="Aptos SemiBold" panose="020B0004020202020204" pitchFamily="34" charset="0"/>
                <a:cs typeface="Aldhabi" panose="020F0502020204030204" pitchFamily="2" charset="-78"/>
              </a:rPr>
              <a:t>naion</a:t>
            </a:r>
            <a:endParaRPr lang="en-US" sz="900" spc="0" dirty="0">
              <a:latin typeface="Aptos SemiBold" panose="020B0004020202020204" pitchFamily="34" charset="0"/>
              <a:cs typeface="Aldhabi" panose="020F0502020204030204" pitchFamily="2" charset="-78"/>
            </a:endParaRPr>
          </a:p>
          <a:p>
            <a:pPr>
              <a:lnSpc>
                <a:spcPct val="100000"/>
              </a:lnSpc>
              <a:spcBef>
                <a:spcPts val="0"/>
              </a:spcBef>
            </a:pPr>
            <a:r>
              <a:rPr lang="en-US" sz="900" spc="0" dirty="0">
                <a:latin typeface="Aptos SemiBold" panose="020B0004020202020204" pitchFamily="34" charset="0"/>
                <a:cs typeface="Aldhabi" panose="020F0502020204030204" pitchFamily="2" charset="-78"/>
              </a:rPr>
              <a:t>		Dr. Miguel Santiago (1.5 credit hours)</a:t>
            </a:r>
          </a:p>
          <a:p>
            <a:pPr>
              <a:lnSpc>
                <a:spcPct val="100000"/>
              </a:lnSpc>
              <a:spcBef>
                <a:spcPts val="0"/>
              </a:spcBef>
            </a:pPr>
            <a:r>
              <a:rPr lang="en-US" sz="900" b="1" spc="0" dirty="0">
                <a:latin typeface="Aptos SemiBold" panose="020B0004020202020204" pitchFamily="34" charset="0"/>
                <a:cs typeface="Aldhabi" panose="020F0502020204030204" pitchFamily="2" charset="-78"/>
              </a:rPr>
              <a:t>		Miramar ballroom</a:t>
            </a:r>
          </a:p>
          <a:p>
            <a:pPr>
              <a:lnSpc>
                <a:spcPct val="100000"/>
              </a:lnSpc>
              <a:spcBef>
                <a:spcPts val="0"/>
              </a:spcBef>
            </a:pPr>
            <a:endParaRPr lang="en-US" sz="900" b="1" spc="0" dirty="0">
              <a:solidFill>
                <a:schemeClr val="bg1"/>
              </a:solidFill>
              <a:latin typeface="Aptos SemiBold" panose="020B0004020202020204" pitchFamily="34" charset="0"/>
              <a:cs typeface="Aldhabi" panose="020F0502020204030204" pitchFamily="2" charset="-78"/>
            </a:endParaRPr>
          </a:p>
          <a:p>
            <a:pPr>
              <a:lnSpc>
                <a:spcPct val="100000"/>
              </a:lnSpc>
              <a:spcBef>
                <a:spcPts val="0"/>
              </a:spcBef>
            </a:pPr>
            <a:r>
              <a:rPr lang="en-US" sz="900" b="1" spc="0" dirty="0">
                <a:solidFill>
                  <a:schemeClr val="bg1"/>
                </a:solidFill>
                <a:latin typeface="Aptos SemiBold" panose="020B0004020202020204" pitchFamily="34" charset="0"/>
                <a:cs typeface="Aldhabi" panose="020F0502020204030204" pitchFamily="2" charset="-78"/>
              </a:rPr>
              <a:t>10:30 am 		</a:t>
            </a:r>
            <a:r>
              <a:rPr lang="en-US" sz="900" spc="0" dirty="0">
                <a:latin typeface="Aptos SemiBold" panose="020B0004020202020204" pitchFamily="34" charset="0"/>
                <a:cs typeface="Aldhabi" panose="020F0502020204030204" pitchFamily="2" charset="-78"/>
              </a:rPr>
              <a:t>Coffee Station</a:t>
            </a:r>
          </a:p>
          <a:p>
            <a:pPr>
              <a:lnSpc>
                <a:spcPct val="100000"/>
              </a:lnSpc>
              <a:spcBef>
                <a:spcPts val="0"/>
              </a:spcBef>
            </a:pPr>
            <a:r>
              <a:rPr lang="en-US" sz="900" spc="0" dirty="0">
                <a:latin typeface="Aptos SemiBold" panose="020B0004020202020204" pitchFamily="34" charset="0"/>
                <a:cs typeface="Aldhabi" panose="020F0502020204030204" pitchFamily="2" charset="-78"/>
              </a:rPr>
              <a:t>		San Juan Ballroom/Miramar Ballroom</a:t>
            </a:r>
            <a:endParaRPr lang="en-US" sz="900" b="1" spc="0" dirty="0">
              <a:solidFill>
                <a:schemeClr val="bg1"/>
              </a:solidFill>
              <a:latin typeface="Aptos SemiBold" panose="020B0004020202020204" pitchFamily="34" charset="0"/>
              <a:cs typeface="Aldhabi" panose="020F0502020204030204" pitchFamily="2" charset="-78"/>
            </a:endParaRPr>
          </a:p>
          <a:p>
            <a:pPr>
              <a:lnSpc>
                <a:spcPct val="100000"/>
              </a:lnSpc>
              <a:spcBef>
                <a:spcPts val="0"/>
              </a:spcBef>
            </a:pPr>
            <a:endParaRPr lang="en-US" sz="900" b="1" spc="0" dirty="0">
              <a:solidFill>
                <a:schemeClr val="bg1"/>
              </a:solidFill>
              <a:latin typeface="Aptos SemiBold" panose="020B0004020202020204" pitchFamily="34" charset="0"/>
              <a:cs typeface="Aldhabi" panose="020F0502020204030204" pitchFamily="2" charset="-78"/>
            </a:endParaRPr>
          </a:p>
          <a:p>
            <a:pPr>
              <a:lnSpc>
                <a:spcPct val="100000"/>
              </a:lnSpc>
              <a:spcBef>
                <a:spcPts val="0"/>
              </a:spcBef>
            </a:pPr>
            <a:r>
              <a:rPr lang="en-US" sz="900" b="1" spc="0" dirty="0">
                <a:solidFill>
                  <a:schemeClr val="bg1"/>
                </a:solidFill>
                <a:latin typeface="Aptos SemiBold" panose="020B0004020202020204" pitchFamily="34" charset="0"/>
                <a:cs typeface="Aldhabi" panose="020F0502020204030204" pitchFamily="2" charset="-78"/>
              </a:rPr>
              <a:t>11:00 am – 12:00 pm	</a:t>
            </a:r>
            <a:r>
              <a:rPr lang="en-US" sz="900" spc="0" dirty="0">
                <a:latin typeface="Aptos SemiBold" panose="020B0004020202020204" pitchFamily="34" charset="0"/>
                <a:cs typeface="Aldhabi" panose="020F0502020204030204" pitchFamily="2" charset="-78"/>
              </a:rPr>
              <a:t>Exhibitors Lunch</a:t>
            </a:r>
          </a:p>
          <a:p>
            <a:pPr>
              <a:lnSpc>
                <a:spcPct val="100000"/>
              </a:lnSpc>
              <a:spcBef>
                <a:spcPts val="0"/>
              </a:spcBef>
            </a:pPr>
            <a:r>
              <a:rPr lang="en-US" sz="900" spc="0" dirty="0">
                <a:latin typeface="Aptos SemiBold" panose="020B0004020202020204" pitchFamily="34" charset="0"/>
                <a:cs typeface="Aldhabi" panose="020F0502020204030204" pitchFamily="2" charset="-78"/>
              </a:rPr>
              <a:t>		San Juan Ballroom</a:t>
            </a:r>
            <a:endParaRPr lang="en-US" sz="900" b="1" spc="0" dirty="0">
              <a:solidFill>
                <a:schemeClr val="bg1"/>
              </a:solidFill>
              <a:latin typeface="Aptos SemiBold" panose="020B0004020202020204" pitchFamily="34" charset="0"/>
              <a:cs typeface="Aldhabi" panose="020F0502020204030204" pitchFamily="2" charset="-78"/>
            </a:endParaRPr>
          </a:p>
          <a:p>
            <a:pPr>
              <a:lnSpc>
                <a:spcPct val="100000"/>
              </a:lnSpc>
              <a:spcBef>
                <a:spcPts val="0"/>
              </a:spcBef>
            </a:pPr>
            <a:endParaRPr lang="en-US" sz="900" b="1" spc="0" dirty="0">
              <a:solidFill>
                <a:schemeClr val="bg1"/>
              </a:solidFill>
              <a:latin typeface="Aptos SemiBold" panose="020B0004020202020204" pitchFamily="34" charset="0"/>
              <a:cs typeface="Aldhabi" panose="020F0502020204030204" pitchFamily="2" charset="-78"/>
            </a:endParaRPr>
          </a:p>
          <a:p>
            <a:pPr>
              <a:lnSpc>
                <a:spcPct val="100000"/>
              </a:lnSpc>
              <a:spcBef>
                <a:spcPts val="0"/>
              </a:spcBef>
            </a:pPr>
            <a:r>
              <a:rPr lang="en-US" sz="900" b="1" spc="0" dirty="0">
                <a:solidFill>
                  <a:schemeClr val="bg1"/>
                </a:solidFill>
                <a:latin typeface="Aptos SemiBold" panose="020B0004020202020204" pitchFamily="34" charset="0"/>
                <a:cs typeface="Aldhabi" panose="020F0502020204030204" pitchFamily="2" charset="-78"/>
              </a:rPr>
              <a:t>11:30 am – 12:00 pm 	</a:t>
            </a:r>
            <a:r>
              <a:rPr lang="en-US" sz="900" spc="0" dirty="0">
                <a:latin typeface="Aptos SemiBold" panose="020B0004020202020204" pitchFamily="34" charset="0"/>
                <a:cs typeface="Aldhabi" panose="020F0502020204030204" pitchFamily="2" charset="-78"/>
              </a:rPr>
              <a:t>Tribute Dr. Luis Ortiz </a:t>
            </a:r>
            <a:r>
              <a:rPr lang="en-US" sz="900" spc="0" dirty="0" err="1">
                <a:latin typeface="Aptos SemiBold" panose="020B0004020202020204" pitchFamily="34" charset="0"/>
                <a:cs typeface="Aldhabi" panose="020F0502020204030204" pitchFamily="2" charset="-78"/>
              </a:rPr>
              <a:t>Whatts</a:t>
            </a:r>
            <a:endParaRPr lang="en-US" sz="900" spc="0" dirty="0">
              <a:latin typeface="Aptos SemiBold" panose="020B0004020202020204" pitchFamily="34" charset="0"/>
              <a:cs typeface="Aldhabi" panose="020F0502020204030204" pitchFamily="2" charset="-78"/>
            </a:endParaRPr>
          </a:p>
          <a:p>
            <a:pPr>
              <a:lnSpc>
                <a:spcPct val="100000"/>
              </a:lnSpc>
              <a:spcBef>
                <a:spcPts val="0"/>
              </a:spcBef>
            </a:pPr>
            <a:r>
              <a:rPr lang="en-US" sz="900" spc="0" dirty="0">
                <a:latin typeface="Aptos SemiBold" panose="020B0004020202020204" pitchFamily="34" charset="0"/>
                <a:cs typeface="Aldhabi" panose="020F0502020204030204" pitchFamily="2" charset="-78"/>
              </a:rPr>
              <a:t>		Miramar Ballroom</a:t>
            </a:r>
            <a:r>
              <a:rPr lang="en-US" sz="900" b="1" spc="0" dirty="0">
                <a:solidFill>
                  <a:schemeClr val="bg1"/>
                </a:solidFill>
                <a:latin typeface="Aptos SemiBold" panose="020B0004020202020204" pitchFamily="34" charset="0"/>
                <a:cs typeface="Aldhabi" panose="020F0502020204030204" pitchFamily="2" charset="-78"/>
              </a:rPr>
              <a:t>  </a:t>
            </a:r>
            <a:endParaRPr lang="en-US" sz="900" spc="0" dirty="0">
              <a:latin typeface="Aptos SemiBold" panose="020B0004020202020204" pitchFamily="34" charset="0"/>
              <a:cs typeface="Aldhabi" panose="020F0502020204030204" pitchFamily="2" charset="-78"/>
            </a:endParaRPr>
          </a:p>
          <a:p>
            <a:pPr>
              <a:lnSpc>
                <a:spcPct val="100000"/>
              </a:lnSpc>
              <a:spcBef>
                <a:spcPts val="0"/>
              </a:spcBef>
            </a:pPr>
            <a:endParaRPr lang="en-US" sz="900" spc="0" dirty="0">
              <a:latin typeface="Aptos SemiBold" panose="020B0004020202020204" pitchFamily="34" charset="0"/>
              <a:cs typeface="Aldhabi" panose="020F0502020204030204" pitchFamily="2" charset="-78"/>
            </a:endParaRPr>
          </a:p>
          <a:p>
            <a:pPr>
              <a:lnSpc>
                <a:spcPct val="100000"/>
              </a:lnSpc>
              <a:spcBef>
                <a:spcPts val="0"/>
              </a:spcBef>
            </a:pPr>
            <a:r>
              <a:rPr lang="en-US" sz="900" b="1" spc="0" dirty="0">
                <a:solidFill>
                  <a:schemeClr val="bg1"/>
                </a:solidFill>
                <a:latin typeface="Aptos SemiBold" panose="020B0004020202020204" pitchFamily="34" charset="0"/>
                <a:cs typeface="Aldhabi" panose="020F0502020204030204" pitchFamily="2" charset="-78"/>
              </a:rPr>
              <a:t>12:00 pm – 3:00 pm</a:t>
            </a:r>
            <a:r>
              <a:rPr lang="en-US" sz="900" spc="0" dirty="0">
                <a:latin typeface="Aptos SemiBold" panose="020B0004020202020204" pitchFamily="34" charset="0"/>
                <a:cs typeface="Aldhabi" panose="020F0502020204030204" pitchFamily="2" charset="-78"/>
              </a:rPr>
              <a:t>	Lunch and exhibitions</a:t>
            </a:r>
          </a:p>
          <a:p>
            <a:pPr>
              <a:lnSpc>
                <a:spcPct val="100000"/>
              </a:lnSpc>
              <a:spcBef>
                <a:spcPts val="0"/>
              </a:spcBef>
            </a:pPr>
            <a:r>
              <a:rPr lang="en-US" sz="900" spc="0" dirty="0">
                <a:latin typeface="Aptos SemiBold" panose="020B0004020202020204" pitchFamily="34" charset="0"/>
                <a:cs typeface="Aldhabi" panose="020F0502020204030204" pitchFamily="2" charset="-78"/>
              </a:rPr>
              <a:t>		San Juan Ballroom</a:t>
            </a:r>
          </a:p>
          <a:p>
            <a:pPr>
              <a:lnSpc>
                <a:spcPct val="100000"/>
              </a:lnSpc>
              <a:spcBef>
                <a:spcPts val="0"/>
              </a:spcBef>
            </a:pPr>
            <a:r>
              <a:rPr lang="en-US" sz="900" spc="0" dirty="0">
                <a:latin typeface="Aptos SemiBold" panose="020B0004020202020204" pitchFamily="34" charset="0"/>
                <a:cs typeface="Aldhabi" panose="020F0502020204030204" pitchFamily="2" charset="-78"/>
              </a:rPr>
              <a:t>				 </a:t>
            </a:r>
          </a:p>
          <a:p>
            <a:pPr>
              <a:lnSpc>
                <a:spcPct val="100000"/>
              </a:lnSpc>
              <a:spcBef>
                <a:spcPts val="0"/>
              </a:spcBef>
            </a:pPr>
            <a:r>
              <a:rPr lang="en-US" sz="900" b="1" spc="0" dirty="0">
                <a:solidFill>
                  <a:schemeClr val="bg1"/>
                </a:solidFill>
                <a:latin typeface="Aptos SemiBold" panose="020B0004020202020204" pitchFamily="34" charset="0"/>
                <a:cs typeface="Aldhabi" panose="020F0502020204030204" pitchFamily="2" charset="-78"/>
              </a:rPr>
              <a:t>3:00 pm – 4:00 pm </a:t>
            </a:r>
            <a:r>
              <a:rPr lang="en-US" sz="900" spc="0" dirty="0">
                <a:latin typeface="Aptos SemiBold" panose="020B0004020202020204" pitchFamily="34" charset="0"/>
                <a:cs typeface="Aldhabi" panose="020F0502020204030204" pitchFamily="2" charset="-78"/>
              </a:rPr>
              <a:t>	</a:t>
            </a:r>
            <a:r>
              <a:rPr lang="en-US" sz="900" b="1" spc="0" dirty="0">
                <a:latin typeface="Aptos SemiBold" panose="020B0004020202020204" pitchFamily="34" charset="0"/>
                <a:cs typeface="Aldhabi" panose="020F0502020204030204" pitchFamily="2" charset="-78"/>
              </a:rPr>
              <a:t>Visual Complications in Patients suffering from sleep apnea</a:t>
            </a:r>
          </a:p>
          <a:p>
            <a:pPr>
              <a:lnSpc>
                <a:spcPct val="100000"/>
              </a:lnSpc>
              <a:spcBef>
                <a:spcPts val="0"/>
              </a:spcBef>
            </a:pPr>
            <a:r>
              <a:rPr lang="en-US" sz="900" b="1" spc="0" dirty="0">
                <a:latin typeface="Aptos SemiBold" panose="020B0004020202020204" pitchFamily="34" charset="0"/>
                <a:cs typeface="Aldhabi" panose="020F0502020204030204" pitchFamily="2" charset="-78"/>
              </a:rPr>
              <a:t>		Dr.  Ruth santos  (1 credit hour)</a:t>
            </a:r>
            <a:endParaRPr lang="en-US" sz="900" spc="0" dirty="0">
              <a:latin typeface="Aptos SemiBold" panose="020B0004020202020204" pitchFamily="34" charset="0"/>
              <a:cs typeface="Aldhabi" panose="020F0502020204030204" pitchFamily="2" charset="-78"/>
            </a:endParaRPr>
          </a:p>
          <a:p>
            <a:pPr>
              <a:lnSpc>
                <a:spcPct val="100000"/>
              </a:lnSpc>
              <a:spcBef>
                <a:spcPts val="0"/>
              </a:spcBef>
            </a:pPr>
            <a:r>
              <a:rPr lang="en-US" sz="900" spc="0" dirty="0">
                <a:latin typeface="Aptos SemiBold" panose="020B0004020202020204" pitchFamily="34" charset="0"/>
                <a:cs typeface="Aldhabi" panose="020F0502020204030204" pitchFamily="2" charset="-78"/>
              </a:rPr>
              <a:t>		Miramar Ballroom</a:t>
            </a:r>
          </a:p>
          <a:p>
            <a:pPr>
              <a:lnSpc>
                <a:spcPct val="100000"/>
              </a:lnSpc>
              <a:spcBef>
                <a:spcPts val="0"/>
              </a:spcBef>
            </a:pPr>
            <a:r>
              <a:rPr lang="en-US" sz="900" spc="0" dirty="0">
                <a:latin typeface="Aptos SemiBold" panose="020B0004020202020204" pitchFamily="34" charset="0"/>
                <a:cs typeface="Aldhabi" panose="020F0502020204030204" pitchFamily="2" charset="-78"/>
              </a:rPr>
              <a:t>  </a:t>
            </a:r>
          </a:p>
          <a:p>
            <a:pPr>
              <a:lnSpc>
                <a:spcPct val="100000"/>
              </a:lnSpc>
              <a:spcBef>
                <a:spcPts val="0"/>
              </a:spcBef>
            </a:pPr>
            <a:r>
              <a:rPr lang="en-US" sz="900" b="1" spc="0" dirty="0">
                <a:solidFill>
                  <a:schemeClr val="bg1"/>
                </a:solidFill>
                <a:latin typeface="Aptos SemiBold" panose="020B0004020202020204" pitchFamily="34" charset="0"/>
                <a:cs typeface="Aldhabi" panose="020F0502020204030204" pitchFamily="2" charset="-78"/>
              </a:rPr>
              <a:t> 4:00 pm- 4:30 PM	</a:t>
            </a:r>
            <a:r>
              <a:rPr lang="en-US" sz="900" spc="0" dirty="0">
                <a:latin typeface="Aptos SemiBold" panose="020B0004020202020204" pitchFamily="34" charset="0"/>
                <a:cs typeface="Aldhabi" panose="020F0502020204030204" pitchFamily="2" charset="-78"/>
              </a:rPr>
              <a:t>	Coffee Break</a:t>
            </a:r>
          </a:p>
          <a:p>
            <a:pPr>
              <a:lnSpc>
                <a:spcPct val="100000"/>
              </a:lnSpc>
              <a:spcBef>
                <a:spcPts val="0"/>
              </a:spcBef>
            </a:pPr>
            <a:r>
              <a:rPr lang="en-US" sz="900" spc="0" dirty="0">
                <a:latin typeface="Aptos SemiBold" panose="020B0004020202020204" pitchFamily="34" charset="0"/>
                <a:cs typeface="Aldhabi" panose="020F0502020204030204" pitchFamily="2" charset="-78"/>
              </a:rPr>
              <a:t>		Miramar &amp;</a:t>
            </a:r>
            <a:r>
              <a:rPr lang="en-US" sz="900" b="1" spc="0" dirty="0">
                <a:latin typeface="Aptos SemiBold" panose="020B0004020202020204" pitchFamily="34" charset="0"/>
                <a:cs typeface="Aldhabi" panose="020F0502020204030204" pitchFamily="2" charset="-78"/>
              </a:rPr>
              <a:t> </a:t>
            </a:r>
            <a:r>
              <a:rPr lang="en-US" sz="900" spc="0" dirty="0">
                <a:latin typeface="Aptos SemiBold" panose="020B0004020202020204" pitchFamily="34" charset="0"/>
                <a:cs typeface="Aldhabi" panose="020F0502020204030204" pitchFamily="2" charset="-78"/>
              </a:rPr>
              <a:t>San Juan Ballroom</a:t>
            </a:r>
          </a:p>
          <a:p>
            <a:pPr>
              <a:lnSpc>
                <a:spcPct val="100000"/>
              </a:lnSpc>
              <a:spcBef>
                <a:spcPts val="0"/>
              </a:spcBef>
            </a:pPr>
            <a:endParaRPr lang="en-US" sz="900" spc="0" dirty="0">
              <a:latin typeface="Aptos SemiBold" panose="020B0004020202020204" pitchFamily="34" charset="0"/>
              <a:cs typeface="Aldhabi" panose="020F0502020204030204" pitchFamily="2" charset="-78"/>
            </a:endParaRPr>
          </a:p>
          <a:p>
            <a:pPr>
              <a:lnSpc>
                <a:spcPct val="100000"/>
              </a:lnSpc>
              <a:spcBef>
                <a:spcPts val="0"/>
              </a:spcBef>
            </a:pPr>
            <a:r>
              <a:rPr lang="en-US" sz="900" b="1" spc="0" dirty="0">
                <a:solidFill>
                  <a:schemeClr val="bg1"/>
                </a:solidFill>
                <a:latin typeface="Aptos SemiBold" panose="020B0004020202020204" pitchFamily="34" charset="0"/>
                <a:cs typeface="Aldhabi" panose="020F0502020204030204" pitchFamily="2" charset="-78"/>
              </a:rPr>
              <a:t> 4:30 pm – 5:30 pm</a:t>
            </a:r>
            <a:r>
              <a:rPr lang="en-US" sz="900" spc="0" dirty="0">
                <a:latin typeface="Aptos SemiBold" panose="020B0004020202020204" pitchFamily="34" charset="0"/>
                <a:cs typeface="Aldhabi" panose="020F0502020204030204" pitchFamily="2" charset="-78"/>
              </a:rPr>
              <a:t>	</a:t>
            </a:r>
            <a:r>
              <a:rPr lang="en-US" sz="900" b="1" spc="0" dirty="0">
                <a:latin typeface="Aptos SemiBold" panose="020B0004020202020204" pitchFamily="34" charset="0"/>
                <a:cs typeface="Aldhabi" panose="020F0502020204030204" pitchFamily="2" charset="-78"/>
              </a:rPr>
              <a:t>The Eye as a Window to Systemic Disease: Fundus and OCT 			Clues You Can’t Miss</a:t>
            </a:r>
            <a:endParaRPr lang="en-US" sz="900" spc="0" dirty="0">
              <a:latin typeface="Aptos SemiBold" panose="020B0004020202020204" pitchFamily="34" charset="0"/>
              <a:cs typeface="Aldhabi" panose="020F0502020204030204" pitchFamily="2" charset="-78"/>
            </a:endParaRPr>
          </a:p>
          <a:p>
            <a:pPr>
              <a:lnSpc>
                <a:spcPct val="100000"/>
              </a:lnSpc>
              <a:spcBef>
                <a:spcPts val="0"/>
              </a:spcBef>
            </a:pPr>
            <a:r>
              <a:rPr lang="es-PR" sz="900" spc="0" dirty="0">
                <a:latin typeface="Aptos SemiBold" panose="020B0004020202020204" pitchFamily="34" charset="0"/>
                <a:cs typeface="Aldhabi" panose="020F0502020204030204" pitchFamily="2" charset="-78"/>
              </a:rPr>
              <a:t>		Dr. Karla Alejandro (1 </a:t>
            </a:r>
            <a:r>
              <a:rPr lang="es-PR" sz="900" spc="0" dirty="0" err="1">
                <a:latin typeface="Aptos SemiBold" panose="020B0004020202020204" pitchFamily="34" charset="0"/>
                <a:cs typeface="Aldhabi" panose="020F0502020204030204" pitchFamily="2" charset="-78"/>
              </a:rPr>
              <a:t>credit</a:t>
            </a:r>
            <a:r>
              <a:rPr lang="es-PR" sz="900" spc="0" dirty="0">
                <a:latin typeface="Aptos SemiBold" panose="020B0004020202020204" pitchFamily="34" charset="0"/>
                <a:cs typeface="Aldhabi" panose="020F0502020204030204" pitchFamily="2" charset="-78"/>
              </a:rPr>
              <a:t> </a:t>
            </a:r>
            <a:r>
              <a:rPr lang="es-PR" sz="900" spc="0" dirty="0" err="1">
                <a:latin typeface="Aptos SemiBold" panose="020B0004020202020204" pitchFamily="34" charset="0"/>
                <a:cs typeface="Aldhabi" panose="020F0502020204030204" pitchFamily="2" charset="-78"/>
              </a:rPr>
              <a:t>hour</a:t>
            </a:r>
            <a:r>
              <a:rPr lang="es-PR" sz="900" spc="0" dirty="0">
                <a:latin typeface="Aptos SemiBold" panose="020B0004020202020204" pitchFamily="34" charset="0"/>
                <a:cs typeface="Aldhabi" panose="020F0502020204030204" pitchFamily="2" charset="-78"/>
              </a:rPr>
              <a:t>)</a:t>
            </a:r>
            <a:endParaRPr lang="en-US" sz="900" spc="0" dirty="0">
              <a:latin typeface="Aptos SemiBold" panose="020B0004020202020204" pitchFamily="34" charset="0"/>
              <a:cs typeface="Aldhabi" panose="020F0502020204030204" pitchFamily="2" charset="-78"/>
            </a:endParaRPr>
          </a:p>
          <a:p>
            <a:pPr>
              <a:lnSpc>
                <a:spcPct val="100000"/>
              </a:lnSpc>
              <a:spcBef>
                <a:spcPts val="0"/>
              </a:spcBef>
            </a:pPr>
            <a:r>
              <a:rPr lang="en-US" sz="900" spc="0" dirty="0">
                <a:latin typeface="Aptos SemiBold" panose="020B0004020202020204" pitchFamily="34" charset="0"/>
                <a:cs typeface="Aldhabi" panose="020F0502020204030204" pitchFamily="2" charset="-78"/>
              </a:rPr>
              <a:t>		Miramar Ballroom</a:t>
            </a:r>
          </a:p>
          <a:p>
            <a:r>
              <a:rPr lang="en-US" sz="900" spc="0" dirty="0">
                <a:solidFill>
                  <a:schemeClr val="bg1"/>
                </a:solidFill>
                <a:latin typeface="Aptos SemiBold" panose="020B0004020202020204" pitchFamily="34" charset="0"/>
                <a:cs typeface="Aldhabi" panose="020F0502020204030204" pitchFamily="2" charset="-78"/>
              </a:rPr>
              <a:t> </a:t>
            </a:r>
            <a:r>
              <a:rPr lang="en-US" sz="900" spc="0" dirty="0">
                <a:solidFill>
                  <a:schemeClr val="bg1"/>
                </a:solidFill>
                <a:latin typeface="Aptos SemiBold" panose="020B0004020202020204" pitchFamily="34" charset="0"/>
              </a:rPr>
              <a:t>5:30 pm – 6:30 pm</a:t>
            </a:r>
            <a:r>
              <a:rPr lang="en-US" sz="900" spc="0" dirty="0">
                <a:latin typeface="Aptos SemiBold" panose="020B0004020202020204" pitchFamily="34" charset="0"/>
              </a:rPr>
              <a:t>	</a:t>
            </a:r>
            <a:r>
              <a:rPr lang="en-US" sz="900" b="1" spc="0" dirty="0">
                <a:latin typeface="Aptos SemiBold" panose="020B0004020202020204" pitchFamily="34" charset="0"/>
              </a:rPr>
              <a:t>Diabetic Retinopathy Uncovered: Early Clues, Modern 			Treatments, Better Outcomes</a:t>
            </a:r>
            <a:r>
              <a:rPr lang="es-PR" sz="900" spc="0" dirty="0">
                <a:latin typeface="Aptos SemiBold" panose="020B0004020202020204" pitchFamily="34" charset="0"/>
              </a:rPr>
              <a:t> 					Dr. Karla Alejandro (1 </a:t>
            </a:r>
            <a:r>
              <a:rPr lang="es-PR" sz="900" spc="0" dirty="0" err="1">
                <a:latin typeface="Aptos SemiBold" panose="020B0004020202020204" pitchFamily="34" charset="0"/>
              </a:rPr>
              <a:t>credit</a:t>
            </a:r>
            <a:r>
              <a:rPr lang="es-PR" sz="900" spc="0" dirty="0">
                <a:latin typeface="Aptos SemiBold" panose="020B0004020202020204" pitchFamily="34" charset="0"/>
              </a:rPr>
              <a:t> </a:t>
            </a:r>
            <a:r>
              <a:rPr lang="es-PR" sz="900" spc="0" dirty="0" err="1">
                <a:latin typeface="Aptos SemiBold" panose="020B0004020202020204" pitchFamily="34" charset="0"/>
              </a:rPr>
              <a:t>hour</a:t>
            </a:r>
            <a:r>
              <a:rPr lang="es-PR" sz="900" spc="0" dirty="0">
                <a:latin typeface="Aptos SemiBold" panose="020B0004020202020204" pitchFamily="34" charset="0"/>
              </a:rPr>
              <a:t>)				</a:t>
            </a:r>
            <a:r>
              <a:rPr lang="en-US" sz="900" spc="0" dirty="0">
                <a:latin typeface="Aptos SemiBold" panose="020B0004020202020204" pitchFamily="34" charset="0"/>
              </a:rPr>
              <a:t>Miramar Ballroom</a:t>
            </a:r>
          </a:p>
          <a:p>
            <a:r>
              <a:rPr lang="en-US" sz="900" spc="0" dirty="0">
                <a:solidFill>
                  <a:schemeClr val="bg1"/>
                </a:solidFill>
                <a:latin typeface="Aptos SemiBold" panose="020B0004020202020204" pitchFamily="34" charset="0"/>
              </a:rPr>
              <a:t> 6:30 pm - 8:30 pm</a:t>
            </a:r>
            <a:r>
              <a:rPr lang="en-US" sz="900" spc="0" dirty="0">
                <a:latin typeface="Aptos SemiBold" panose="020B0004020202020204" pitchFamily="34" charset="0"/>
              </a:rPr>
              <a:t>		Exhibits/Stand Up Comedy &amp; Cocktail				San Juan Ballroom</a:t>
            </a:r>
          </a:p>
          <a:p>
            <a:pPr>
              <a:lnSpc>
                <a:spcPct val="100000"/>
              </a:lnSpc>
              <a:spcBef>
                <a:spcPts val="0"/>
              </a:spcBef>
            </a:pPr>
            <a:r>
              <a:rPr lang="en-US" sz="800" spc="0" dirty="0">
                <a:latin typeface="Aptos SemiBold" panose="020B0004020202020204" pitchFamily="34" charset="0"/>
                <a:cs typeface="Aldhabi" panose="020F0502020204030204" pitchFamily="2" charset="-78"/>
              </a:rPr>
              <a:t> </a:t>
            </a:r>
          </a:p>
        </p:txBody>
      </p:sp>
      <p:pic>
        <p:nvPicPr>
          <p:cNvPr id="8" name="Picture Placeholder 7" descr="A blue and purple spirals">
            <a:extLst>
              <a:ext uri="{FF2B5EF4-FFF2-40B4-BE49-F238E27FC236}">
                <a16:creationId xmlns:a16="http://schemas.microsoft.com/office/drawing/2014/main" id="{E1DBD4C7-D952-4426-40FD-8799F80F821F}"/>
              </a:ext>
            </a:extLst>
          </p:cNvPr>
          <p:cNvPicPr>
            <a:picLocks noGrp="1" noChangeAspect="1"/>
          </p:cNvPicPr>
          <p:nvPr>
            <p:ph type="pic" sz="quarter" idx="13"/>
          </p:nvPr>
        </p:nvPicPr>
        <p:blipFill>
          <a:blip r:embed="rId3"/>
          <a:srcRect t="31" b="31"/>
          <a:stretch/>
        </p:blipFill>
        <p:spPr>
          <a:xfrm>
            <a:off x="6431282" y="336550"/>
            <a:ext cx="5389244" cy="6184900"/>
          </a:xfrm>
        </p:spPr>
      </p:pic>
      <p:sp>
        <p:nvSpPr>
          <p:cNvPr id="4" name="Slide Number Placeholder 3">
            <a:extLst>
              <a:ext uri="{FF2B5EF4-FFF2-40B4-BE49-F238E27FC236}">
                <a16:creationId xmlns:a16="http://schemas.microsoft.com/office/drawing/2014/main" id="{67D6EA54-3083-FB0D-9011-2353791B0495}"/>
              </a:ext>
            </a:extLst>
          </p:cNvPr>
          <p:cNvSpPr>
            <a:spLocks noGrp="1"/>
          </p:cNvSpPr>
          <p:nvPr>
            <p:ph type="sldNum" sz="quarter" idx="12"/>
          </p:nvPr>
        </p:nvSpPr>
        <p:spPr>
          <a:xfrm>
            <a:off x="9140971" y="6226198"/>
            <a:ext cx="2743200" cy="365125"/>
          </a:xfrm>
        </p:spPr>
        <p:txBody>
          <a:bodyPr/>
          <a:lstStyle/>
          <a:p>
            <a:fld id="{FE024F78-56A6-7740-B68D-8D4D026EDF3F}" type="slidenum">
              <a:rPr lang="en-US" smtClean="0"/>
              <a:pPr/>
              <a:t>2</a:t>
            </a:fld>
            <a:endParaRPr lang="en-US" dirty="0"/>
          </a:p>
        </p:txBody>
      </p:sp>
      <p:pic>
        <p:nvPicPr>
          <p:cNvPr id="6" name="Imagen 5">
            <a:extLst>
              <a:ext uri="{FF2B5EF4-FFF2-40B4-BE49-F238E27FC236}">
                <a16:creationId xmlns:a16="http://schemas.microsoft.com/office/drawing/2014/main" id="{851035B7-3324-697E-E752-676FCC4910A4}"/>
              </a:ext>
            </a:extLst>
          </p:cNvPr>
          <p:cNvPicPr>
            <a:picLocks noChangeAspect="1"/>
          </p:cNvPicPr>
          <p:nvPr/>
        </p:nvPicPr>
        <p:blipFill>
          <a:blip r:embed="rId4"/>
          <a:stretch>
            <a:fillRect/>
          </a:stretch>
        </p:blipFill>
        <p:spPr>
          <a:xfrm>
            <a:off x="11064239" y="5753212"/>
            <a:ext cx="1127761" cy="945971"/>
          </a:xfrm>
          <a:prstGeom prst="rect">
            <a:avLst/>
          </a:prstGeom>
        </p:spPr>
      </p:pic>
      <p:pic>
        <p:nvPicPr>
          <p:cNvPr id="16" name="Imagen 15">
            <a:extLst>
              <a:ext uri="{FF2B5EF4-FFF2-40B4-BE49-F238E27FC236}">
                <a16:creationId xmlns:a16="http://schemas.microsoft.com/office/drawing/2014/main" id="{200F2C00-8B76-3585-25FA-4B496458C8A7}"/>
              </a:ext>
            </a:extLst>
          </p:cNvPr>
          <p:cNvPicPr>
            <a:picLocks noChangeAspect="1"/>
          </p:cNvPicPr>
          <p:nvPr/>
        </p:nvPicPr>
        <p:blipFill>
          <a:blip r:embed="rId5"/>
          <a:stretch>
            <a:fillRect/>
          </a:stretch>
        </p:blipFill>
        <p:spPr>
          <a:xfrm>
            <a:off x="6431282" y="1201114"/>
            <a:ext cx="5547361" cy="4160520"/>
          </a:xfrm>
          <a:prstGeom prst="rect">
            <a:avLst/>
          </a:prstGeom>
          <a:solidFill>
            <a:srgbClr val="FFFFFF">
              <a:shade val="85000"/>
            </a:srgbClr>
          </a:solidFill>
          <a:ln w="88900" cap="sq">
            <a:solidFill>
              <a:schemeClr val="accent4"/>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98144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100000">
              <a:schemeClr val="tx2"/>
            </a:gs>
            <a:gs pos="79000">
              <a:schemeClr val="accent6"/>
            </a:gs>
            <a:gs pos="31000">
              <a:srgbClr val="02090E"/>
            </a:gs>
            <a:gs pos="14000">
              <a:schemeClr val="accent4">
                <a:lumMod val="75000"/>
              </a:schemeClr>
            </a:gs>
            <a:gs pos="0">
              <a:schemeClr val="accent4"/>
            </a:gs>
          </a:gsLst>
          <a:lin ang="5400000" scaled="0"/>
        </a:gradFill>
        <a:effectLst/>
      </p:bgPr>
    </p:bg>
    <p:spTree>
      <p:nvGrpSpPr>
        <p:cNvPr id="1" name="">
          <a:extLst>
            <a:ext uri="{FF2B5EF4-FFF2-40B4-BE49-F238E27FC236}">
              <a16:creationId xmlns:a16="http://schemas.microsoft.com/office/drawing/2014/main" id="{E969FDD3-F33B-414D-F8E0-8EEFD0BA1A1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20A3FFB-F324-D134-F0DD-7859950C98D0}"/>
              </a:ext>
            </a:extLst>
          </p:cNvPr>
          <p:cNvSpPr>
            <a:spLocks noGrp="1"/>
          </p:cNvSpPr>
          <p:nvPr>
            <p:ph type="title"/>
          </p:nvPr>
        </p:nvSpPr>
        <p:spPr>
          <a:xfrm>
            <a:off x="0" y="0"/>
            <a:ext cx="6096000" cy="649224"/>
          </a:xfrm>
        </p:spPr>
        <p:txBody>
          <a:bodyPr/>
          <a:lstStyle/>
          <a:p>
            <a:br>
              <a:rPr lang="en-US" b="1" dirty="0">
                <a:solidFill>
                  <a:schemeClr val="accent3"/>
                </a:solidFill>
              </a:rPr>
            </a:br>
            <a:br>
              <a:rPr lang="en-US" b="1" dirty="0">
                <a:solidFill>
                  <a:schemeClr val="accent3"/>
                </a:solidFill>
              </a:rPr>
            </a:br>
            <a:br>
              <a:rPr lang="en-US" b="1" dirty="0">
                <a:solidFill>
                  <a:schemeClr val="accent3"/>
                </a:solidFill>
              </a:rPr>
            </a:br>
            <a:br>
              <a:rPr lang="en-US" b="1" dirty="0">
                <a:solidFill>
                  <a:schemeClr val="accent3"/>
                </a:solidFill>
              </a:rPr>
            </a:br>
            <a:r>
              <a:rPr lang="en-US" b="1" dirty="0">
                <a:solidFill>
                  <a:schemeClr val="accent3"/>
                </a:solidFill>
              </a:rPr>
              <a:t>Preliminary program  </a:t>
            </a:r>
            <a:r>
              <a:rPr lang="en-US" sz="800" b="1" dirty="0">
                <a:solidFill>
                  <a:schemeClr val="accent3"/>
                </a:solidFill>
              </a:rPr>
              <a:t>*</a:t>
            </a:r>
            <a:r>
              <a:rPr lang="en-US" sz="800" spc="0" dirty="0">
                <a:solidFill>
                  <a:schemeClr val="accent3"/>
                </a:solidFill>
                <a:latin typeface="Aptos SemiBold" panose="020B0004020202020204" pitchFamily="34" charset="0"/>
                <a:cs typeface="Aldhabi" panose="020F0502020204030204" pitchFamily="2" charset="-78"/>
              </a:rPr>
              <a:t>Subject to change*</a:t>
            </a:r>
            <a:br>
              <a:rPr lang="en-US" sz="800" spc="0" dirty="0">
                <a:solidFill>
                  <a:schemeClr val="accent3"/>
                </a:solidFill>
                <a:latin typeface="Aptos SemiBold" panose="020B0004020202020204" pitchFamily="34" charset="0"/>
                <a:cs typeface="Aldhabi" panose="020F0502020204030204" pitchFamily="2" charset="-78"/>
              </a:rPr>
            </a:br>
            <a:endParaRPr lang="en-US" sz="800" b="1" dirty="0">
              <a:solidFill>
                <a:schemeClr val="accent3"/>
              </a:solidFill>
            </a:endParaRPr>
          </a:p>
        </p:txBody>
      </p:sp>
      <p:sp>
        <p:nvSpPr>
          <p:cNvPr id="5" name="Subtitle 4">
            <a:extLst>
              <a:ext uri="{FF2B5EF4-FFF2-40B4-BE49-F238E27FC236}">
                <a16:creationId xmlns:a16="http://schemas.microsoft.com/office/drawing/2014/main" id="{9A98F3C6-8E7B-D699-EE7F-717C406B03F9}"/>
              </a:ext>
            </a:extLst>
          </p:cNvPr>
          <p:cNvSpPr>
            <a:spLocks noGrp="1"/>
          </p:cNvSpPr>
          <p:nvPr>
            <p:ph type="subTitle" idx="1"/>
          </p:nvPr>
        </p:nvSpPr>
        <p:spPr>
          <a:xfrm>
            <a:off x="73152" y="539496"/>
            <a:ext cx="6360840" cy="6318504"/>
          </a:xfrm>
        </p:spPr>
        <p:txBody>
          <a:bodyPr numCol="1"/>
          <a:lstStyle/>
          <a:p>
            <a:pPr>
              <a:lnSpc>
                <a:spcPct val="100000"/>
              </a:lnSpc>
              <a:spcBef>
                <a:spcPts val="0"/>
              </a:spcBef>
            </a:pPr>
            <a:r>
              <a:rPr lang="en-US" sz="1100" b="1" spc="300" dirty="0" err="1">
                <a:solidFill>
                  <a:schemeClr val="bg1"/>
                </a:solidFill>
                <a:highlight>
                  <a:srgbClr val="800080"/>
                </a:highlight>
              </a:rPr>
              <a:t>sATURDAY</a:t>
            </a:r>
            <a:r>
              <a:rPr lang="en-US" sz="1100" b="1" spc="300" dirty="0">
                <a:solidFill>
                  <a:schemeClr val="bg1"/>
                </a:solidFill>
                <a:highlight>
                  <a:srgbClr val="800080"/>
                </a:highlight>
              </a:rPr>
              <a:t>, October 17 		</a:t>
            </a:r>
            <a:endParaRPr lang="en-US" sz="1100" spc="300" dirty="0">
              <a:solidFill>
                <a:schemeClr val="bg1"/>
              </a:solidFill>
              <a:highlight>
                <a:srgbClr val="800080"/>
              </a:highlight>
            </a:endParaRPr>
          </a:p>
          <a:p>
            <a:pPr>
              <a:lnSpc>
                <a:spcPct val="100000"/>
              </a:lnSpc>
              <a:spcBef>
                <a:spcPts val="0"/>
              </a:spcBef>
            </a:pPr>
            <a:r>
              <a:rPr lang="en-US" sz="1000" b="1" spc="0" dirty="0">
                <a:solidFill>
                  <a:schemeClr val="bg1"/>
                </a:solidFill>
                <a:latin typeface="Aptos SemiBold" panose="020B0004020202020204" pitchFamily="34" charset="0"/>
              </a:rPr>
              <a:t>7:00 am – 8:00 am	</a:t>
            </a:r>
            <a:r>
              <a:rPr lang="en-US" sz="1000" b="1" spc="0" dirty="0">
                <a:solidFill>
                  <a:schemeClr val="accent3"/>
                </a:solidFill>
                <a:latin typeface="Aptos SemiBold" panose="020B0004020202020204" pitchFamily="34" charset="0"/>
              </a:rPr>
              <a:t>Pilates classes</a:t>
            </a:r>
          </a:p>
          <a:p>
            <a:pPr>
              <a:lnSpc>
                <a:spcPct val="100000"/>
              </a:lnSpc>
              <a:spcBef>
                <a:spcPts val="0"/>
              </a:spcBef>
            </a:pPr>
            <a:r>
              <a:rPr lang="en-US" sz="1000" b="1" spc="0" dirty="0">
                <a:solidFill>
                  <a:schemeClr val="accent3"/>
                </a:solidFill>
                <a:latin typeface="Aptos SemiBold" panose="020B0004020202020204" pitchFamily="34" charset="0"/>
              </a:rPr>
              <a:t>		Dra. Diana Shechtman</a:t>
            </a:r>
          </a:p>
          <a:p>
            <a:pPr>
              <a:lnSpc>
                <a:spcPct val="100000"/>
              </a:lnSpc>
              <a:spcBef>
                <a:spcPts val="0"/>
              </a:spcBef>
            </a:pPr>
            <a:r>
              <a:rPr lang="en-US" sz="1000" b="1" spc="0" dirty="0">
                <a:solidFill>
                  <a:schemeClr val="accent3"/>
                </a:solidFill>
                <a:latin typeface="Aptos SemiBold" panose="020B0004020202020204" pitchFamily="34" charset="0"/>
              </a:rPr>
              <a:t>		Laguna room 1, 2</a:t>
            </a:r>
            <a:r>
              <a:rPr lang="en-US" sz="1000" b="1" spc="0" dirty="0">
                <a:solidFill>
                  <a:schemeClr val="bg1"/>
                </a:solidFill>
                <a:latin typeface="Aptos SemiBold" panose="020B0004020202020204" pitchFamily="34" charset="0"/>
              </a:rPr>
              <a:t>		</a:t>
            </a:r>
          </a:p>
          <a:p>
            <a:r>
              <a:rPr lang="en-US" sz="1000" b="1" spc="0" dirty="0">
                <a:solidFill>
                  <a:schemeClr val="bg1"/>
                </a:solidFill>
                <a:latin typeface="Aptos SemiBold" panose="020B0004020202020204" pitchFamily="34" charset="0"/>
              </a:rPr>
              <a:t>8:00 am – 9:00 am 	</a:t>
            </a:r>
            <a:r>
              <a:rPr lang="en-US" sz="1000" spc="0" dirty="0">
                <a:latin typeface="Aptos SemiBold" panose="020B0004020202020204" pitchFamily="34" charset="0"/>
              </a:rPr>
              <a:t>Registration, Breakfast &amp; Exhibits				San Juan Ballroom			 </a:t>
            </a:r>
          </a:p>
          <a:p>
            <a:r>
              <a:rPr lang="en-US" sz="1000" b="1" spc="0" dirty="0">
                <a:solidFill>
                  <a:schemeClr val="bg1"/>
                </a:solidFill>
                <a:latin typeface="Aptos SemiBold" panose="020B0004020202020204" pitchFamily="34" charset="0"/>
              </a:rPr>
              <a:t>9:00 am – 11:00 am </a:t>
            </a:r>
            <a:r>
              <a:rPr lang="en-US" sz="1000" spc="0" dirty="0">
                <a:latin typeface="Aptos SemiBold" panose="020B0004020202020204" pitchFamily="34" charset="0"/>
              </a:rPr>
              <a:t>	</a:t>
            </a:r>
            <a:r>
              <a:rPr lang="en-US" sz="1000" b="1" spc="0" dirty="0">
                <a:latin typeface="Aptos SemiBold" panose="020B0004020202020204" pitchFamily="34" charset="0"/>
              </a:rPr>
              <a:t>“From Fear to Focus: Incorporating  AI into Eyecare”</a:t>
            </a:r>
            <a:r>
              <a:rPr lang="en-US" sz="1000" spc="0" dirty="0">
                <a:latin typeface="Aptos SemiBold" panose="020B0004020202020204" pitchFamily="34" charset="0"/>
              </a:rPr>
              <a:t> (102812-PM)		Kyle Shechtman and Dr. Michael </a:t>
            </a:r>
            <a:r>
              <a:rPr lang="en-US" sz="1000" spc="0" dirty="0" err="1">
                <a:latin typeface="Aptos SemiBold" panose="020B0004020202020204" pitchFamily="34" charset="0"/>
              </a:rPr>
              <a:t>Venincasa</a:t>
            </a:r>
            <a:r>
              <a:rPr lang="en-US" sz="1000" spc="0" dirty="0">
                <a:latin typeface="Aptos SemiBold" panose="020B0004020202020204" pitchFamily="34" charset="0"/>
              </a:rPr>
              <a:t>  			Miramar Ballroom		 </a:t>
            </a:r>
          </a:p>
          <a:p>
            <a:r>
              <a:rPr lang="en-US" sz="1000" b="1" spc="0" dirty="0">
                <a:solidFill>
                  <a:schemeClr val="bg1"/>
                </a:solidFill>
                <a:latin typeface="Aptos SemiBold" panose="020B0004020202020204" pitchFamily="34" charset="0"/>
              </a:rPr>
              <a:t>10:30 am- 	</a:t>
            </a:r>
            <a:r>
              <a:rPr lang="en-US" sz="1000" spc="0" dirty="0">
                <a:latin typeface="Aptos SemiBold" panose="020B0004020202020204" pitchFamily="34" charset="0"/>
              </a:rPr>
              <a:t>	Coffee Station					San Juan and Miramar Ballroom</a:t>
            </a:r>
          </a:p>
          <a:p>
            <a:pPr>
              <a:lnSpc>
                <a:spcPct val="100000"/>
              </a:lnSpc>
              <a:spcBef>
                <a:spcPts val="0"/>
              </a:spcBef>
            </a:pPr>
            <a:endParaRPr lang="en-US" sz="1000" b="1" spc="0" dirty="0">
              <a:solidFill>
                <a:schemeClr val="bg1"/>
              </a:solidFill>
              <a:latin typeface="Aptos SemiBold" panose="020B0004020202020204" pitchFamily="34" charset="0"/>
            </a:endParaRPr>
          </a:p>
          <a:p>
            <a:pPr>
              <a:lnSpc>
                <a:spcPct val="100000"/>
              </a:lnSpc>
              <a:spcBef>
                <a:spcPts val="0"/>
              </a:spcBef>
            </a:pPr>
            <a:r>
              <a:rPr lang="en-US" sz="1000" b="1" spc="0" dirty="0">
                <a:solidFill>
                  <a:schemeClr val="bg1"/>
                </a:solidFill>
                <a:latin typeface="Aptos SemiBold" panose="020B0004020202020204" pitchFamily="34" charset="0"/>
              </a:rPr>
              <a:t>11:00 am – 12:00 pm </a:t>
            </a:r>
            <a:r>
              <a:rPr lang="en-US" sz="1000" spc="0" dirty="0">
                <a:latin typeface="Aptos SemiBold" panose="020B0004020202020204" pitchFamily="34" charset="0"/>
              </a:rPr>
              <a:t>	</a:t>
            </a:r>
            <a:r>
              <a:rPr lang="en-US" sz="1000" b="1" spc="0" dirty="0">
                <a:latin typeface="Aptos SemiBold" panose="020B0004020202020204" pitchFamily="34" charset="0"/>
              </a:rPr>
              <a:t>Retinal Grand Rounds I  </a:t>
            </a:r>
            <a:r>
              <a:rPr lang="en-US" sz="1000" spc="0" dirty="0">
                <a:latin typeface="Aptos SemiBold" panose="020B0004020202020204" pitchFamily="34" charset="0"/>
              </a:rPr>
              <a:t> (101789-TD)	</a:t>
            </a:r>
            <a:endParaRPr lang="en-US" sz="1000" b="1" spc="0" dirty="0">
              <a:latin typeface="Aptos SemiBold" panose="020B0004020202020204" pitchFamily="34" charset="0"/>
            </a:endParaRPr>
          </a:p>
          <a:p>
            <a:pPr>
              <a:lnSpc>
                <a:spcPct val="100000"/>
              </a:lnSpc>
              <a:spcBef>
                <a:spcPts val="0"/>
              </a:spcBef>
            </a:pPr>
            <a:r>
              <a:rPr lang="en-US" sz="1000" b="1" spc="0" dirty="0">
                <a:latin typeface="Aptos SemiBold" panose="020B0004020202020204" pitchFamily="34" charset="0"/>
              </a:rPr>
              <a:t>		</a:t>
            </a:r>
            <a:r>
              <a:rPr lang="en-US" sz="1000" spc="0" dirty="0">
                <a:latin typeface="Aptos SemiBold" panose="020B0004020202020204" pitchFamily="34" charset="0"/>
              </a:rPr>
              <a:t>Dr. Diana Shechtman and Dr. Michael </a:t>
            </a:r>
            <a:r>
              <a:rPr lang="en-US" sz="1000" spc="0" dirty="0" err="1">
                <a:latin typeface="Aptos SemiBold" panose="020B0004020202020204" pitchFamily="34" charset="0"/>
              </a:rPr>
              <a:t>Venincasa</a:t>
            </a:r>
            <a:r>
              <a:rPr lang="en-US" sz="1000" spc="0" dirty="0">
                <a:latin typeface="Aptos SemiBold" panose="020B0004020202020204" pitchFamily="34" charset="0"/>
              </a:rPr>
              <a:t>  			Miramar Ballroom</a:t>
            </a:r>
          </a:p>
          <a:p>
            <a:pPr>
              <a:lnSpc>
                <a:spcPct val="100000"/>
              </a:lnSpc>
              <a:spcBef>
                <a:spcPts val="0"/>
              </a:spcBef>
            </a:pPr>
            <a:endParaRPr lang="en-US" sz="1000" spc="0" dirty="0">
              <a:latin typeface="Aptos SemiBold" panose="020B0004020202020204" pitchFamily="34" charset="0"/>
            </a:endParaRPr>
          </a:p>
          <a:p>
            <a:pPr>
              <a:lnSpc>
                <a:spcPct val="100000"/>
              </a:lnSpc>
              <a:spcBef>
                <a:spcPts val="0"/>
              </a:spcBef>
            </a:pPr>
            <a:r>
              <a:rPr lang="en-US" sz="1000" spc="0" dirty="0">
                <a:latin typeface="Aptos SemiBold" panose="020B0004020202020204" pitchFamily="34" charset="0"/>
              </a:rPr>
              <a:t>		Exhibitor’s Lunch</a:t>
            </a:r>
          </a:p>
          <a:p>
            <a:pPr>
              <a:lnSpc>
                <a:spcPct val="100000"/>
              </a:lnSpc>
              <a:spcBef>
                <a:spcPts val="0"/>
              </a:spcBef>
            </a:pPr>
            <a:r>
              <a:rPr lang="en-US" sz="1000" spc="0" dirty="0">
                <a:latin typeface="Aptos SemiBold" panose="020B0004020202020204" pitchFamily="34" charset="0"/>
              </a:rPr>
              <a:t>		San Juan Ballroom</a:t>
            </a:r>
          </a:p>
          <a:p>
            <a:pPr>
              <a:lnSpc>
                <a:spcPct val="100000"/>
              </a:lnSpc>
              <a:spcBef>
                <a:spcPts val="0"/>
              </a:spcBef>
            </a:pPr>
            <a:endParaRPr lang="en-US" sz="1000" spc="0" dirty="0">
              <a:latin typeface="Aptos SemiBold" panose="020B0004020202020204" pitchFamily="34" charset="0"/>
            </a:endParaRPr>
          </a:p>
          <a:p>
            <a:pPr>
              <a:lnSpc>
                <a:spcPct val="100000"/>
              </a:lnSpc>
              <a:spcBef>
                <a:spcPts val="0"/>
              </a:spcBef>
            </a:pPr>
            <a:r>
              <a:rPr lang="en-US" sz="1000" b="1" spc="0" dirty="0">
                <a:solidFill>
                  <a:schemeClr val="bg1"/>
                </a:solidFill>
                <a:latin typeface="Aptos SemiBold" panose="020B0004020202020204" pitchFamily="34" charset="0"/>
              </a:rPr>
              <a:t>12:00 pm – 3:00 pm </a:t>
            </a:r>
            <a:r>
              <a:rPr lang="en-US" sz="1000" spc="0" dirty="0">
                <a:latin typeface="Aptos SemiBold" panose="020B0004020202020204" pitchFamily="34" charset="0"/>
              </a:rPr>
              <a:t>	Lunch and exhibitions					San Juan Ballroom				 </a:t>
            </a:r>
          </a:p>
          <a:p>
            <a:pPr>
              <a:lnSpc>
                <a:spcPct val="100000"/>
              </a:lnSpc>
              <a:spcBef>
                <a:spcPts val="0"/>
              </a:spcBef>
            </a:pPr>
            <a:r>
              <a:rPr lang="en-US" sz="1000" b="1" spc="0" dirty="0">
                <a:solidFill>
                  <a:schemeClr val="bg1"/>
                </a:solidFill>
                <a:latin typeface="Aptos SemiBold" panose="020B0004020202020204" pitchFamily="34" charset="0"/>
              </a:rPr>
              <a:t>1:00 pm – 4:00 pm</a:t>
            </a:r>
            <a:r>
              <a:rPr lang="en-US" sz="1000" spc="0" dirty="0">
                <a:latin typeface="Aptos SemiBold" panose="020B0004020202020204" pitchFamily="34" charset="0"/>
              </a:rPr>
              <a:t>	Lunch and conference office staff</a:t>
            </a:r>
          </a:p>
          <a:p>
            <a:pPr>
              <a:lnSpc>
                <a:spcPct val="100000"/>
              </a:lnSpc>
              <a:spcBef>
                <a:spcPts val="0"/>
              </a:spcBef>
            </a:pPr>
            <a:r>
              <a:rPr lang="en-US" sz="1000" spc="0" dirty="0">
                <a:latin typeface="Aptos SemiBold" panose="020B0004020202020204" pitchFamily="34" charset="0"/>
              </a:rPr>
              <a:t>		Laguna Room 1-2</a:t>
            </a:r>
          </a:p>
          <a:p>
            <a:pPr>
              <a:lnSpc>
                <a:spcPct val="100000"/>
              </a:lnSpc>
              <a:spcBef>
                <a:spcPts val="0"/>
              </a:spcBef>
            </a:pPr>
            <a:endParaRPr lang="en-US" sz="1000" spc="0" dirty="0">
              <a:latin typeface="Aptos SemiBold" panose="020B0004020202020204" pitchFamily="34" charset="0"/>
            </a:endParaRPr>
          </a:p>
          <a:p>
            <a:pPr>
              <a:lnSpc>
                <a:spcPct val="100000"/>
              </a:lnSpc>
              <a:spcBef>
                <a:spcPts val="0"/>
              </a:spcBef>
            </a:pPr>
            <a:r>
              <a:rPr lang="en-US" sz="1000" b="1" spc="0" dirty="0">
                <a:solidFill>
                  <a:schemeClr val="bg1"/>
                </a:solidFill>
                <a:latin typeface="Aptos SemiBold" panose="020B0004020202020204" pitchFamily="34" charset="0"/>
              </a:rPr>
              <a:t> 3:00 pm - 4:00 pm </a:t>
            </a:r>
            <a:r>
              <a:rPr lang="en-US" sz="1000" spc="0" dirty="0">
                <a:latin typeface="Aptos SemiBold" panose="020B0004020202020204" pitchFamily="34" charset="0"/>
              </a:rPr>
              <a:t>	</a:t>
            </a:r>
            <a:r>
              <a:rPr lang="en-US" sz="1000" b="1" spc="0" dirty="0">
                <a:latin typeface="Aptos SemiBold" panose="020B0004020202020204" pitchFamily="34" charset="0"/>
              </a:rPr>
              <a:t>Retinal Grand Rounds II (101791-TD)</a:t>
            </a:r>
            <a:endParaRPr lang="en-US" sz="1000" spc="0" dirty="0">
              <a:latin typeface="Aptos SemiBold" panose="020B0004020202020204" pitchFamily="34" charset="0"/>
            </a:endParaRPr>
          </a:p>
          <a:p>
            <a:pPr>
              <a:lnSpc>
                <a:spcPct val="100000"/>
              </a:lnSpc>
              <a:spcBef>
                <a:spcPts val="0"/>
              </a:spcBef>
            </a:pPr>
            <a:r>
              <a:rPr lang="en-US" sz="1000" spc="0" dirty="0">
                <a:latin typeface="Aptos SemiBold" panose="020B0004020202020204" pitchFamily="34" charset="0"/>
              </a:rPr>
              <a:t>		Dr. Diana Shechtman and Dr. Michael </a:t>
            </a:r>
            <a:r>
              <a:rPr lang="en-US" sz="1000" spc="0" dirty="0" err="1">
                <a:latin typeface="Aptos SemiBold" panose="020B0004020202020204" pitchFamily="34" charset="0"/>
              </a:rPr>
              <a:t>Venincasa</a:t>
            </a:r>
            <a:r>
              <a:rPr lang="en-US" sz="1000" spc="0" dirty="0">
                <a:latin typeface="Aptos SemiBold" panose="020B0004020202020204" pitchFamily="34" charset="0"/>
              </a:rPr>
              <a:t> 	 </a:t>
            </a:r>
          </a:p>
          <a:p>
            <a:pPr>
              <a:lnSpc>
                <a:spcPct val="100000"/>
              </a:lnSpc>
              <a:spcBef>
                <a:spcPts val="0"/>
              </a:spcBef>
            </a:pPr>
            <a:r>
              <a:rPr lang="en-US" sz="1000" spc="0" dirty="0">
                <a:latin typeface="Aptos SemiBold" panose="020B0004020202020204" pitchFamily="34" charset="0"/>
              </a:rPr>
              <a:t>		Miramar Ballroom</a:t>
            </a:r>
          </a:p>
          <a:p>
            <a:pPr>
              <a:lnSpc>
                <a:spcPct val="100000"/>
              </a:lnSpc>
              <a:spcBef>
                <a:spcPts val="0"/>
              </a:spcBef>
            </a:pPr>
            <a:endParaRPr lang="en-US" sz="1000" spc="0" dirty="0">
              <a:latin typeface="Aptos SemiBold" panose="020B0004020202020204" pitchFamily="34" charset="0"/>
            </a:endParaRPr>
          </a:p>
          <a:p>
            <a:pPr>
              <a:lnSpc>
                <a:spcPct val="100000"/>
              </a:lnSpc>
              <a:spcBef>
                <a:spcPts val="0"/>
              </a:spcBef>
            </a:pPr>
            <a:r>
              <a:rPr lang="en-US" sz="1000" b="1" spc="0" dirty="0">
                <a:solidFill>
                  <a:schemeClr val="bg1"/>
                </a:solidFill>
                <a:latin typeface="Aptos SemiBold" panose="020B0004020202020204" pitchFamily="34" charset="0"/>
              </a:rPr>
              <a:t> 4:00 pm- 4:30 pm</a:t>
            </a:r>
            <a:r>
              <a:rPr lang="en-US" sz="1000" spc="0" dirty="0">
                <a:latin typeface="Aptos SemiBold" panose="020B0004020202020204" pitchFamily="34" charset="0"/>
              </a:rPr>
              <a:t>	Coffee Break &amp; Exhibits</a:t>
            </a:r>
            <a:r>
              <a:rPr lang="en-US" sz="1000" b="1" spc="0" dirty="0">
                <a:latin typeface="Aptos SemiBold" panose="020B0004020202020204" pitchFamily="34" charset="0"/>
              </a:rPr>
              <a:t>		</a:t>
            </a:r>
            <a:endParaRPr lang="en-US" sz="1000" spc="0" dirty="0">
              <a:latin typeface="Aptos SemiBold" panose="020B0004020202020204" pitchFamily="34" charset="0"/>
            </a:endParaRPr>
          </a:p>
          <a:p>
            <a:pPr>
              <a:lnSpc>
                <a:spcPct val="100000"/>
              </a:lnSpc>
              <a:spcBef>
                <a:spcPts val="0"/>
              </a:spcBef>
            </a:pPr>
            <a:r>
              <a:rPr lang="en-US" sz="1000" b="1" spc="0" dirty="0">
                <a:latin typeface="Aptos SemiBold" panose="020B0004020202020204" pitchFamily="34" charset="0"/>
              </a:rPr>
              <a:t>		</a:t>
            </a:r>
            <a:r>
              <a:rPr lang="en-US" sz="1000" spc="0" dirty="0">
                <a:latin typeface="Aptos SemiBold" panose="020B0004020202020204" pitchFamily="34" charset="0"/>
              </a:rPr>
              <a:t>San Juan Ballroom</a:t>
            </a:r>
          </a:p>
          <a:p>
            <a:pPr>
              <a:lnSpc>
                <a:spcPct val="100000"/>
              </a:lnSpc>
              <a:spcBef>
                <a:spcPts val="0"/>
              </a:spcBef>
            </a:pPr>
            <a:r>
              <a:rPr lang="en-US" sz="1000" spc="0" dirty="0">
                <a:latin typeface="Aptos SemiBold" panose="020B0004020202020204" pitchFamily="34" charset="0"/>
              </a:rPr>
              <a:t>		</a:t>
            </a:r>
          </a:p>
          <a:p>
            <a:pPr>
              <a:lnSpc>
                <a:spcPct val="100000"/>
              </a:lnSpc>
              <a:spcBef>
                <a:spcPts val="0"/>
              </a:spcBef>
            </a:pPr>
            <a:r>
              <a:rPr lang="en-US" sz="1000" b="1" spc="0" dirty="0">
                <a:solidFill>
                  <a:schemeClr val="bg1"/>
                </a:solidFill>
                <a:latin typeface="Aptos SemiBold" panose="020B0004020202020204" pitchFamily="34" charset="0"/>
              </a:rPr>
              <a:t> 4:30 pm – 6:30 pm</a:t>
            </a:r>
            <a:r>
              <a:rPr lang="en-US" sz="1000" spc="0" dirty="0">
                <a:latin typeface="Aptos SemiBold" panose="020B0004020202020204" pitchFamily="34" charset="0"/>
              </a:rPr>
              <a:t>	</a:t>
            </a:r>
            <a:r>
              <a:rPr lang="en-US" sz="1000" b="1" spc="0" dirty="0">
                <a:latin typeface="Aptos SemiBold" panose="020B0004020202020204" pitchFamily="34" charset="0"/>
              </a:rPr>
              <a:t>Under Pressure: How to Drop it Down Low (101792-GL)</a:t>
            </a:r>
            <a:endParaRPr lang="en-US" sz="1000" spc="0" dirty="0">
              <a:latin typeface="Aptos SemiBold" panose="020B0004020202020204" pitchFamily="34" charset="0"/>
            </a:endParaRPr>
          </a:p>
          <a:p>
            <a:pPr>
              <a:lnSpc>
                <a:spcPct val="100000"/>
              </a:lnSpc>
              <a:spcBef>
                <a:spcPts val="0"/>
              </a:spcBef>
            </a:pPr>
            <a:r>
              <a:rPr lang="en-US" sz="1000" spc="0" dirty="0">
                <a:latin typeface="Aptos SemiBold" panose="020B0004020202020204" pitchFamily="34" charset="0"/>
              </a:rPr>
              <a:t>		Dr. Diana Shechtman </a:t>
            </a:r>
          </a:p>
          <a:p>
            <a:pPr>
              <a:lnSpc>
                <a:spcPct val="100000"/>
              </a:lnSpc>
              <a:spcBef>
                <a:spcPts val="0"/>
              </a:spcBef>
            </a:pPr>
            <a:r>
              <a:rPr lang="en-US" sz="1000" spc="0" dirty="0">
                <a:latin typeface="Aptos SemiBold" panose="020B0004020202020204" pitchFamily="34" charset="0"/>
              </a:rPr>
              <a:t>		Miramar Ballroom </a:t>
            </a:r>
          </a:p>
          <a:p>
            <a:pPr>
              <a:lnSpc>
                <a:spcPct val="100000"/>
              </a:lnSpc>
              <a:spcBef>
                <a:spcPts val="0"/>
              </a:spcBef>
            </a:pPr>
            <a:r>
              <a:rPr lang="en-US" sz="1000" spc="0" dirty="0">
                <a:latin typeface="Aptos SemiBold" panose="020B0004020202020204" pitchFamily="34" charset="0"/>
              </a:rPr>
              <a:t>		 	</a:t>
            </a:r>
          </a:p>
          <a:p>
            <a:pPr>
              <a:lnSpc>
                <a:spcPct val="100000"/>
              </a:lnSpc>
              <a:spcBef>
                <a:spcPts val="0"/>
              </a:spcBef>
            </a:pPr>
            <a:r>
              <a:rPr lang="en-US" sz="1000" spc="0" dirty="0">
                <a:solidFill>
                  <a:schemeClr val="bg1"/>
                </a:solidFill>
                <a:latin typeface="Aptos SemiBold" panose="020B0004020202020204" pitchFamily="34" charset="0"/>
              </a:rPr>
              <a:t>  6:30 pm- 8:30 pm </a:t>
            </a:r>
            <a:r>
              <a:rPr lang="en-US" sz="1000" spc="0" dirty="0">
                <a:latin typeface="Aptos SemiBold" panose="020B0004020202020204" pitchFamily="34" charset="0"/>
              </a:rPr>
              <a:t>	Exhibits/Debora </a:t>
            </a:r>
            <a:r>
              <a:rPr lang="en-US" sz="1000" spc="0" dirty="0" err="1">
                <a:latin typeface="Aptos SemiBold" panose="020B0004020202020204" pitchFamily="34" charset="0"/>
              </a:rPr>
              <a:t>brum</a:t>
            </a:r>
            <a:r>
              <a:rPr lang="en-US" sz="1000" spc="0" dirty="0">
                <a:latin typeface="Aptos SemiBold" panose="020B0004020202020204" pitchFamily="34" charset="0"/>
              </a:rPr>
              <a:t> Music &amp; Cocktail</a:t>
            </a:r>
            <a:r>
              <a:rPr lang="en-US" sz="800" spc="0" dirty="0">
                <a:latin typeface="Aptos SemiBold" panose="020B0004020202020204" pitchFamily="34" charset="0"/>
                <a:cs typeface="Aldhabi" panose="020F0502020204030204" pitchFamily="2" charset="-78"/>
              </a:rPr>
              <a:t> </a:t>
            </a:r>
          </a:p>
          <a:p>
            <a:pPr>
              <a:lnSpc>
                <a:spcPct val="100000"/>
              </a:lnSpc>
              <a:spcBef>
                <a:spcPts val="0"/>
              </a:spcBef>
            </a:pPr>
            <a:r>
              <a:rPr lang="en-US" sz="1000" spc="0" dirty="0">
                <a:latin typeface="Aptos SemiBold" panose="020B0004020202020204" pitchFamily="34" charset="0"/>
              </a:rPr>
              <a:t>		San Juan Ballroom</a:t>
            </a:r>
          </a:p>
          <a:p>
            <a:pPr>
              <a:lnSpc>
                <a:spcPct val="100000"/>
              </a:lnSpc>
              <a:spcBef>
                <a:spcPts val="0"/>
              </a:spcBef>
            </a:pPr>
            <a:endParaRPr lang="en-US" sz="1000" spc="0" dirty="0">
              <a:latin typeface="Aptos SemiBold" panose="020B0004020202020204" pitchFamily="34" charset="0"/>
              <a:cs typeface="Aldhabi" panose="020F0502020204030204" pitchFamily="2" charset="-78"/>
            </a:endParaRPr>
          </a:p>
        </p:txBody>
      </p:sp>
      <p:pic>
        <p:nvPicPr>
          <p:cNvPr id="8" name="Picture Placeholder 7" descr="A blue and purple spirals">
            <a:extLst>
              <a:ext uri="{FF2B5EF4-FFF2-40B4-BE49-F238E27FC236}">
                <a16:creationId xmlns:a16="http://schemas.microsoft.com/office/drawing/2014/main" id="{82D20F38-D456-0982-8FF5-C8E6E5C1D39A}"/>
              </a:ext>
            </a:extLst>
          </p:cNvPr>
          <p:cNvPicPr>
            <a:picLocks noGrp="1" noChangeAspect="1"/>
          </p:cNvPicPr>
          <p:nvPr>
            <p:ph type="pic" sz="quarter" idx="13"/>
          </p:nvPr>
        </p:nvPicPr>
        <p:blipFill>
          <a:blip r:embed="rId3"/>
          <a:srcRect t="31" b="31"/>
          <a:stretch/>
        </p:blipFill>
        <p:spPr>
          <a:xfrm>
            <a:off x="6497638" y="336550"/>
            <a:ext cx="5322887" cy="6184900"/>
          </a:xfrm>
        </p:spPr>
      </p:pic>
      <p:sp>
        <p:nvSpPr>
          <p:cNvPr id="4" name="Slide Number Placeholder 3">
            <a:extLst>
              <a:ext uri="{FF2B5EF4-FFF2-40B4-BE49-F238E27FC236}">
                <a16:creationId xmlns:a16="http://schemas.microsoft.com/office/drawing/2014/main" id="{93C06D2E-CD00-DBD3-79FA-51C3BD03E852}"/>
              </a:ext>
            </a:extLst>
          </p:cNvPr>
          <p:cNvSpPr>
            <a:spLocks noGrp="1"/>
          </p:cNvSpPr>
          <p:nvPr>
            <p:ph type="sldNum" sz="quarter" idx="12"/>
          </p:nvPr>
        </p:nvSpPr>
        <p:spPr>
          <a:xfrm>
            <a:off x="9140971" y="6226198"/>
            <a:ext cx="2743200" cy="365125"/>
          </a:xfrm>
        </p:spPr>
        <p:txBody>
          <a:bodyPr/>
          <a:lstStyle/>
          <a:p>
            <a:fld id="{FE024F78-56A6-7740-B68D-8D4D026EDF3F}" type="slidenum">
              <a:rPr lang="en-US" smtClean="0"/>
              <a:pPr/>
              <a:t>3</a:t>
            </a:fld>
            <a:endParaRPr lang="en-US" dirty="0"/>
          </a:p>
        </p:txBody>
      </p:sp>
      <p:pic>
        <p:nvPicPr>
          <p:cNvPr id="2" name="Imagen 1">
            <a:extLst>
              <a:ext uri="{FF2B5EF4-FFF2-40B4-BE49-F238E27FC236}">
                <a16:creationId xmlns:a16="http://schemas.microsoft.com/office/drawing/2014/main" id="{B798A315-A2A1-3380-7553-BE93D947A085}"/>
              </a:ext>
            </a:extLst>
          </p:cNvPr>
          <p:cNvPicPr>
            <a:picLocks noChangeAspect="1"/>
          </p:cNvPicPr>
          <p:nvPr/>
        </p:nvPicPr>
        <p:blipFill>
          <a:blip r:embed="rId4"/>
          <a:stretch>
            <a:fillRect/>
          </a:stretch>
        </p:blipFill>
        <p:spPr>
          <a:xfrm>
            <a:off x="11274552" y="6115610"/>
            <a:ext cx="844296" cy="684299"/>
          </a:xfrm>
          <a:prstGeom prst="rect">
            <a:avLst/>
          </a:prstGeom>
        </p:spPr>
      </p:pic>
      <p:pic>
        <p:nvPicPr>
          <p:cNvPr id="10" name="Imagen 9">
            <a:extLst>
              <a:ext uri="{FF2B5EF4-FFF2-40B4-BE49-F238E27FC236}">
                <a16:creationId xmlns:a16="http://schemas.microsoft.com/office/drawing/2014/main" id="{E641C4C9-8F6C-60E2-037B-7DF2E77297DD}"/>
              </a:ext>
            </a:extLst>
          </p:cNvPr>
          <p:cNvPicPr>
            <a:picLocks noChangeAspect="1"/>
          </p:cNvPicPr>
          <p:nvPr/>
        </p:nvPicPr>
        <p:blipFill>
          <a:blip r:embed="rId5"/>
          <a:stretch>
            <a:fillRect/>
          </a:stretch>
        </p:blipFill>
        <p:spPr>
          <a:xfrm>
            <a:off x="7161929" y="1938539"/>
            <a:ext cx="4232366" cy="2821577"/>
          </a:xfrm>
          <a:prstGeom prst="rect">
            <a:avLst/>
          </a:prstGeom>
          <a:solidFill>
            <a:srgbClr val="FFFFFF">
              <a:shade val="85000"/>
            </a:srgbClr>
          </a:solidFill>
          <a:ln w="88900" cap="sq">
            <a:solidFill>
              <a:schemeClr val="accent4"/>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62735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3EB8B-0AB9-7554-AEEA-E8D744959E9A}"/>
              </a:ext>
            </a:extLst>
          </p:cNvPr>
          <p:cNvSpPr>
            <a:spLocks noGrp="1"/>
          </p:cNvSpPr>
          <p:nvPr>
            <p:ph type="title"/>
          </p:nvPr>
        </p:nvSpPr>
        <p:spPr>
          <a:xfrm>
            <a:off x="6237751" y="173736"/>
            <a:ext cx="5806440" cy="2203704"/>
          </a:xfrm>
        </p:spPr>
        <p:txBody>
          <a:bodyPr/>
          <a:lstStyle/>
          <a:p>
            <a:pPr lvl="0" algn="ctr"/>
            <a:r>
              <a:rPr lang="en-US" b="1" dirty="0">
                <a:solidFill>
                  <a:schemeClr val="accent3"/>
                </a:solidFill>
              </a:rPr>
              <a:t>Preliminary program</a:t>
            </a:r>
            <a:endParaRPr lang="en-US" noProof="0" dirty="0"/>
          </a:p>
        </p:txBody>
      </p:sp>
      <p:pic>
        <p:nvPicPr>
          <p:cNvPr id="6" name="Picture Placeholder 5" descr="A blue and purple spiral">
            <a:extLst>
              <a:ext uri="{FF2B5EF4-FFF2-40B4-BE49-F238E27FC236}">
                <a16:creationId xmlns:a16="http://schemas.microsoft.com/office/drawing/2014/main" id="{05B64636-376E-96D4-B550-D764B2C6A6A7}"/>
              </a:ext>
            </a:extLst>
          </p:cNvPr>
          <p:cNvPicPr>
            <a:picLocks noGrp="1" noChangeAspect="1"/>
          </p:cNvPicPr>
          <p:nvPr>
            <p:ph type="pic" sz="quarter" idx="37"/>
          </p:nvPr>
        </p:nvPicPr>
        <p:blipFill rotWithShape="1">
          <a:blip r:embed="rId3" cstate="screen">
            <a:extLst>
              <a:ext uri="{28A0092B-C50C-407E-A947-70E740481C1C}">
                <a14:useLocalDpi xmlns:a14="http://schemas.microsoft.com/office/drawing/2010/main"/>
              </a:ext>
            </a:extLst>
          </a:blip>
          <a:srcRect t="202" b="202"/>
          <a:stretch/>
        </p:blipFill>
        <p:spPr>
          <a:xfrm>
            <a:off x="336550" y="336550"/>
            <a:ext cx="5303640" cy="6184900"/>
          </a:xfrm>
        </p:spPr>
      </p:pic>
      <p:sp>
        <p:nvSpPr>
          <p:cNvPr id="3" name="Content Placeholder 2">
            <a:extLst>
              <a:ext uri="{FF2B5EF4-FFF2-40B4-BE49-F238E27FC236}">
                <a16:creationId xmlns:a16="http://schemas.microsoft.com/office/drawing/2014/main" id="{FB2F5F9A-B16D-CA49-7F40-A0142E41DC56}"/>
              </a:ext>
            </a:extLst>
          </p:cNvPr>
          <p:cNvSpPr>
            <a:spLocks noGrp="1"/>
          </p:cNvSpPr>
          <p:nvPr>
            <p:ph sz="quarter" idx="36"/>
          </p:nvPr>
        </p:nvSpPr>
        <p:spPr>
          <a:xfrm>
            <a:off x="6291072" y="3104278"/>
            <a:ext cx="5724144" cy="3487046"/>
          </a:xfrm>
        </p:spPr>
        <p:txBody>
          <a:bodyPr/>
          <a:lstStyle/>
          <a:p>
            <a:pPr>
              <a:lnSpc>
                <a:spcPct val="100000"/>
              </a:lnSpc>
              <a:spcBef>
                <a:spcPts val="0"/>
              </a:spcBef>
            </a:pPr>
            <a:r>
              <a:rPr lang="en-US" sz="1200" b="1" spc="300" dirty="0">
                <a:highlight>
                  <a:srgbClr val="800080"/>
                </a:highlight>
              </a:rPr>
              <a:t>SUNDAY, OCTOBER 18</a:t>
            </a:r>
          </a:p>
          <a:p>
            <a:pPr>
              <a:lnSpc>
                <a:spcPct val="100000"/>
              </a:lnSpc>
              <a:spcBef>
                <a:spcPts val="0"/>
              </a:spcBef>
            </a:pPr>
            <a:endParaRPr lang="en-US" sz="1200" spc="300" dirty="0"/>
          </a:p>
          <a:p>
            <a:pPr>
              <a:lnSpc>
                <a:spcPct val="100000"/>
              </a:lnSpc>
              <a:spcBef>
                <a:spcPts val="0"/>
              </a:spcBef>
              <a:spcAft>
                <a:spcPts val="0"/>
              </a:spcAft>
            </a:pPr>
            <a:r>
              <a:rPr lang="en-US" sz="1200" b="1" dirty="0">
                <a:latin typeface="Aptos SemiBold" panose="020B0004020202020204" pitchFamily="34" charset="0"/>
              </a:rPr>
              <a:t>8:00 am – 9:00 am 	</a:t>
            </a:r>
            <a:r>
              <a:rPr lang="en-US" sz="1200" dirty="0">
                <a:solidFill>
                  <a:schemeClr val="accent3"/>
                </a:solidFill>
                <a:latin typeface="Aptos SemiBold" panose="020B0004020202020204" pitchFamily="34" charset="0"/>
              </a:rPr>
              <a:t>Registration, Breakfast &amp; Exhibits	</a:t>
            </a:r>
            <a:r>
              <a:rPr lang="en-US" sz="1200" dirty="0">
                <a:latin typeface="Aptos SemiBold" panose="020B0004020202020204" pitchFamily="34" charset="0"/>
              </a:rPr>
              <a:t>			</a:t>
            </a:r>
            <a:r>
              <a:rPr lang="en-US" sz="1200" dirty="0">
                <a:solidFill>
                  <a:schemeClr val="accent3"/>
                </a:solidFill>
                <a:latin typeface="Aptos SemiBold" panose="020B0004020202020204" pitchFamily="34" charset="0"/>
              </a:rPr>
              <a:t>San Juan Ballroom</a:t>
            </a:r>
          </a:p>
          <a:p>
            <a:pPr>
              <a:lnSpc>
                <a:spcPct val="100000"/>
              </a:lnSpc>
              <a:spcBef>
                <a:spcPts val="0"/>
              </a:spcBef>
              <a:spcAft>
                <a:spcPts val="0"/>
              </a:spcAft>
            </a:pPr>
            <a:r>
              <a:rPr lang="en-US" sz="1200" dirty="0">
                <a:latin typeface="Aptos SemiBold" panose="020B0004020202020204" pitchFamily="34" charset="0"/>
              </a:rPr>
              <a:t>			 </a:t>
            </a:r>
          </a:p>
          <a:p>
            <a:pPr>
              <a:lnSpc>
                <a:spcPct val="100000"/>
              </a:lnSpc>
              <a:spcBef>
                <a:spcPts val="0"/>
              </a:spcBef>
              <a:spcAft>
                <a:spcPts val="0"/>
              </a:spcAft>
            </a:pPr>
            <a:r>
              <a:rPr lang="es-PR" sz="1200" b="1" dirty="0">
                <a:latin typeface="Aptos SemiBold" panose="020B0004020202020204" pitchFamily="34" charset="0"/>
              </a:rPr>
              <a:t>9:00 am – 12:00 pm </a:t>
            </a:r>
            <a:r>
              <a:rPr lang="es-PR" sz="1200" dirty="0">
                <a:latin typeface="Aptos SemiBold" panose="020B0004020202020204" pitchFamily="34" charset="0"/>
              </a:rPr>
              <a:t>	</a:t>
            </a:r>
            <a:r>
              <a:rPr lang="es-PR" sz="1200" b="1" dirty="0">
                <a:solidFill>
                  <a:schemeClr val="accent3"/>
                </a:solidFill>
                <a:latin typeface="Aptos SemiBold" panose="020B0004020202020204" pitchFamily="34" charset="0"/>
              </a:rPr>
              <a:t>Medidas de Control de Infecciones, Tuberculosis, VIH y 		Hepatitis</a:t>
            </a:r>
          </a:p>
          <a:p>
            <a:pPr>
              <a:lnSpc>
                <a:spcPct val="100000"/>
              </a:lnSpc>
              <a:spcBef>
                <a:spcPts val="0"/>
              </a:spcBef>
              <a:spcAft>
                <a:spcPts val="0"/>
              </a:spcAft>
            </a:pPr>
            <a:r>
              <a:rPr lang="es-PR" sz="1200" b="1" dirty="0">
                <a:solidFill>
                  <a:schemeClr val="accent3"/>
                </a:solidFill>
                <a:latin typeface="Aptos SemiBold" panose="020B0004020202020204" pitchFamily="34" charset="0"/>
              </a:rPr>
              <a:t>		Puntos Ciegos: Lo que olvidamos sobre salud sexual y 		bioseguridad en la consulta</a:t>
            </a:r>
            <a:endParaRPr lang="en-US" sz="1200" dirty="0">
              <a:solidFill>
                <a:schemeClr val="accent3"/>
              </a:solidFill>
              <a:latin typeface="Aptos SemiBold" panose="020B0004020202020204" pitchFamily="34" charset="0"/>
            </a:endParaRPr>
          </a:p>
          <a:p>
            <a:pPr>
              <a:lnSpc>
                <a:spcPct val="100000"/>
              </a:lnSpc>
              <a:spcBef>
                <a:spcPts val="0"/>
              </a:spcBef>
              <a:spcAft>
                <a:spcPts val="0"/>
              </a:spcAft>
            </a:pPr>
            <a:r>
              <a:rPr lang="en-US" sz="1200" dirty="0">
                <a:solidFill>
                  <a:schemeClr val="accent3"/>
                </a:solidFill>
                <a:latin typeface="Aptos SemiBold" panose="020B0004020202020204" pitchFamily="34" charset="0"/>
              </a:rPr>
              <a:t>		Dr. José Beltran  (3 credit hours)</a:t>
            </a:r>
          </a:p>
          <a:p>
            <a:pPr>
              <a:lnSpc>
                <a:spcPct val="100000"/>
              </a:lnSpc>
              <a:spcBef>
                <a:spcPts val="0"/>
              </a:spcBef>
              <a:spcAft>
                <a:spcPts val="0"/>
              </a:spcAft>
            </a:pPr>
            <a:r>
              <a:rPr lang="en-US" sz="1200" dirty="0">
                <a:solidFill>
                  <a:schemeClr val="accent3"/>
                </a:solidFill>
                <a:latin typeface="Aptos SemiBold" panose="020B0004020202020204" pitchFamily="34" charset="0"/>
              </a:rPr>
              <a:t>		Miramar Ballroom</a:t>
            </a:r>
          </a:p>
          <a:p>
            <a:pPr>
              <a:lnSpc>
                <a:spcPct val="100000"/>
              </a:lnSpc>
              <a:spcBef>
                <a:spcPts val="0"/>
              </a:spcBef>
              <a:spcAft>
                <a:spcPts val="0"/>
              </a:spcAft>
            </a:pPr>
            <a:endParaRPr lang="en-US" sz="1200" dirty="0">
              <a:solidFill>
                <a:schemeClr val="accent3"/>
              </a:solidFill>
              <a:latin typeface="Aptos SemiBold" panose="020B0004020202020204" pitchFamily="34" charset="0"/>
            </a:endParaRPr>
          </a:p>
          <a:p>
            <a:pPr>
              <a:lnSpc>
                <a:spcPct val="100000"/>
              </a:lnSpc>
              <a:spcBef>
                <a:spcPts val="0"/>
              </a:spcBef>
              <a:spcAft>
                <a:spcPts val="0"/>
              </a:spcAft>
            </a:pPr>
            <a:r>
              <a:rPr lang="en-US" sz="1200" b="1" dirty="0">
                <a:latin typeface="Aptos SemiBold" panose="020B0004020202020204" pitchFamily="34" charset="0"/>
              </a:rPr>
              <a:t>12:00 pm</a:t>
            </a:r>
            <a:r>
              <a:rPr lang="en-US" sz="1200" dirty="0">
                <a:solidFill>
                  <a:schemeClr val="accent3"/>
                </a:solidFill>
                <a:latin typeface="Aptos SemiBold" panose="020B0004020202020204" pitchFamily="34" charset="0"/>
              </a:rPr>
              <a:t>		Closing</a:t>
            </a:r>
          </a:p>
          <a:p>
            <a:pPr>
              <a:lnSpc>
                <a:spcPct val="100000"/>
              </a:lnSpc>
              <a:spcBef>
                <a:spcPts val="0"/>
              </a:spcBef>
              <a:spcAft>
                <a:spcPts val="0"/>
              </a:spcAft>
            </a:pPr>
            <a:r>
              <a:rPr lang="en-US" sz="1200" dirty="0"/>
              <a:t> </a:t>
            </a:r>
          </a:p>
        </p:txBody>
      </p:sp>
      <p:sp>
        <p:nvSpPr>
          <p:cNvPr id="4" name="Slide Number Placeholder 3">
            <a:extLst>
              <a:ext uri="{FF2B5EF4-FFF2-40B4-BE49-F238E27FC236}">
                <a16:creationId xmlns:a16="http://schemas.microsoft.com/office/drawing/2014/main" id="{921DB868-BEE2-49F7-9AC5-A3B143880250}"/>
              </a:ext>
            </a:extLst>
          </p:cNvPr>
          <p:cNvSpPr>
            <a:spLocks noGrp="1"/>
          </p:cNvSpPr>
          <p:nvPr>
            <p:ph type="sldNum" sz="quarter" idx="12"/>
          </p:nvPr>
        </p:nvSpPr>
        <p:spPr>
          <a:xfrm>
            <a:off x="9140971" y="6226198"/>
            <a:ext cx="2743200" cy="365125"/>
          </a:xfrm>
        </p:spPr>
        <p:txBody>
          <a:bodyPr/>
          <a:lstStyle/>
          <a:p>
            <a:r>
              <a:rPr lang="en-US" dirty="0"/>
              <a:t> </a:t>
            </a:r>
          </a:p>
        </p:txBody>
      </p:sp>
      <p:pic>
        <p:nvPicPr>
          <p:cNvPr id="5" name="Imagen 4">
            <a:extLst>
              <a:ext uri="{FF2B5EF4-FFF2-40B4-BE49-F238E27FC236}">
                <a16:creationId xmlns:a16="http://schemas.microsoft.com/office/drawing/2014/main" id="{1F356EAB-8ED4-E63D-D287-B4035C02F463}"/>
              </a:ext>
            </a:extLst>
          </p:cNvPr>
          <p:cNvPicPr>
            <a:picLocks noChangeAspect="1"/>
          </p:cNvPicPr>
          <p:nvPr/>
        </p:nvPicPr>
        <p:blipFill>
          <a:blip r:embed="rId4"/>
          <a:stretch>
            <a:fillRect/>
          </a:stretch>
        </p:blipFill>
        <p:spPr>
          <a:xfrm>
            <a:off x="8185341" y="173736"/>
            <a:ext cx="1853309" cy="1508350"/>
          </a:xfrm>
          <a:prstGeom prst="rect">
            <a:avLst/>
          </a:prstGeom>
        </p:spPr>
      </p:pic>
      <p:pic>
        <p:nvPicPr>
          <p:cNvPr id="8" name="Imagen 7">
            <a:extLst>
              <a:ext uri="{FF2B5EF4-FFF2-40B4-BE49-F238E27FC236}">
                <a16:creationId xmlns:a16="http://schemas.microsoft.com/office/drawing/2014/main" id="{2A6FF4A4-FCEE-8602-F0FD-641DA5F88558}"/>
              </a:ext>
            </a:extLst>
          </p:cNvPr>
          <p:cNvPicPr>
            <a:picLocks noChangeAspect="1"/>
          </p:cNvPicPr>
          <p:nvPr/>
        </p:nvPicPr>
        <p:blipFill>
          <a:blip r:embed="rId5"/>
          <a:stretch>
            <a:fillRect/>
          </a:stretch>
        </p:blipFill>
        <p:spPr>
          <a:xfrm>
            <a:off x="336550" y="1460754"/>
            <a:ext cx="5303640" cy="3936492"/>
          </a:xfrm>
          <a:prstGeom prst="rect">
            <a:avLst/>
          </a:prstGeom>
        </p:spPr>
      </p:pic>
    </p:spTree>
    <p:extLst>
      <p:ext uri="{BB962C8B-B14F-4D97-AF65-F5344CB8AC3E}">
        <p14:creationId xmlns:p14="http://schemas.microsoft.com/office/powerpoint/2010/main" val="9103156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1E4B6-E902-2C82-929A-23047DD465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542E60-095D-6E6A-AF5E-228133A025A3}"/>
              </a:ext>
            </a:extLst>
          </p:cNvPr>
          <p:cNvSpPr>
            <a:spLocks noGrp="1"/>
          </p:cNvSpPr>
          <p:nvPr>
            <p:ph type="title"/>
          </p:nvPr>
        </p:nvSpPr>
        <p:spPr>
          <a:xfrm>
            <a:off x="6208776" y="173736"/>
            <a:ext cx="5806440" cy="1499616"/>
          </a:xfrm>
        </p:spPr>
        <p:txBody>
          <a:bodyPr/>
          <a:lstStyle/>
          <a:p>
            <a:pPr lvl="0" algn="ctr"/>
            <a:r>
              <a:rPr lang="en-US" b="1" noProof="0" dirty="0">
                <a:solidFill>
                  <a:schemeClr val="accent3"/>
                </a:solidFill>
              </a:rPr>
              <a:t>General information</a:t>
            </a:r>
            <a:endParaRPr lang="en-US" noProof="0" dirty="0"/>
          </a:p>
        </p:txBody>
      </p:sp>
      <p:pic>
        <p:nvPicPr>
          <p:cNvPr id="6" name="Picture Placeholder 5" descr="A blue and purple spiral">
            <a:extLst>
              <a:ext uri="{FF2B5EF4-FFF2-40B4-BE49-F238E27FC236}">
                <a16:creationId xmlns:a16="http://schemas.microsoft.com/office/drawing/2014/main" id="{A20D05DD-71EB-EFBE-2760-3308C9150B4E}"/>
              </a:ext>
            </a:extLst>
          </p:cNvPr>
          <p:cNvPicPr>
            <a:picLocks noGrp="1" noChangeAspect="1"/>
          </p:cNvPicPr>
          <p:nvPr>
            <p:ph type="pic" sz="quarter" idx="37"/>
          </p:nvPr>
        </p:nvPicPr>
        <p:blipFill rotWithShape="1">
          <a:blip r:embed="rId3" cstate="screen">
            <a:extLst>
              <a:ext uri="{28A0092B-C50C-407E-A947-70E740481C1C}">
                <a14:useLocalDpi xmlns:a14="http://schemas.microsoft.com/office/drawing/2010/main"/>
              </a:ext>
            </a:extLst>
          </a:blip>
          <a:srcRect t="202" b="202"/>
          <a:stretch/>
        </p:blipFill>
        <p:spPr>
          <a:xfrm>
            <a:off x="336550" y="336550"/>
            <a:ext cx="5303640" cy="6184900"/>
          </a:xfrm>
        </p:spPr>
      </p:pic>
      <p:sp>
        <p:nvSpPr>
          <p:cNvPr id="3" name="Content Placeholder 2">
            <a:extLst>
              <a:ext uri="{FF2B5EF4-FFF2-40B4-BE49-F238E27FC236}">
                <a16:creationId xmlns:a16="http://schemas.microsoft.com/office/drawing/2014/main" id="{AB067EC2-1072-30DD-DE63-1173A5BE7CA5}"/>
              </a:ext>
            </a:extLst>
          </p:cNvPr>
          <p:cNvSpPr>
            <a:spLocks noGrp="1"/>
          </p:cNvSpPr>
          <p:nvPr>
            <p:ph sz="quarter" idx="36"/>
          </p:nvPr>
        </p:nvSpPr>
        <p:spPr>
          <a:xfrm>
            <a:off x="6291072" y="1865376"/>
            <a:ext cx="5724144" cy="4725948"/>
          </a:xfrm>
        </p:spPr>
        <p:txBody>
          <a:bodyPr/>
          <a:lstStyle/>
          <a:p>
            <a:r>
              <a:rPr lang="en-US" sz="1200" b="1" spc="300" dirty="0">
                <a:highlight>
                  <a:srgbClr val="800080"/>
                </a:highlight>
              </a:rPr>
              <a:t> </a:t>
            </a:r>
            <a:r>
              <a:rPr lang="en-US" sz="1200" b="1" dirty="0">
                <a:highlight>
                  <a:srgbClr val="800080"/>
                </a:highlight>
              </a:rPr>
              <a:t>1. Congress reservations can be made by filling out the registration form and sending it by email to:  </a:t>
            </a:r>
            <a:r>
              <a:rPr lang="en-US" sz="1200" b="1" u="sng" dirty="0">
                <a:highlight>
                  <a:srgbClr val="800080"/>
                </a:highlight>
                <a:hlinkClick r:id="rId4"/>
              </a:rPr>
              <a:t>info@colegiooptometraspr.com</a:t>
            </a:r>
            <a:r>
              <a:rPr lang="en-US" sz="1200" b="1" dirty="0">
                <a:highlight>
                  <a:srgbClr val="800080"/>
                </a:highlight>
              </a:rPr>
              <a:t> or by mail :  P.O. Box 363551 San Juan, P.R.  00936-3551.</a:t>
            </a:r>
            <a:endParaRPr lang="en-US" sz="1200" dirty="0">
              <a:highlight>
                <a:srgbClr val="800080"/>
              </a:highlight>
            </a:endParaRPr>
          </a:p>
          <a:p>
            <a:r>
              <a:rPr lang="en-US" sz="1200" b="1" dirty="0">
                <a:highlight>
                  <a:srgbClr val="800080"/>
                </a:highlight>
              </a:rPr>
              <a:t>2. As this activity is exclusive to the Colegio de </a:t>
            </a:r>
            <a:r>
              <a:rPr lang="en-US" sz="1200" b="1" dirty="0" err="1">
                <a:highlight>
                  <a:srgbClr val="800080"/>
                </a:highlight>
              </a:rPr>
              <a:t>Optometras</a:t>
            </a:r>
            <a:r>
              <a:rPr lang="en-US" sz="1200" b="1" dirty="0">
                <a:highlight>
                  <a:srgbClr val="800080"/>
                </a:highlight>
              </a:rPr>
              <a:t> for its members and participants, no one who has not registered will be allowed in the conference or exhibits areas.</a:t>
            </a:r>
            <a:endParaRPr lang="en-US" sz="1200" dirty="0">
              <a:highlight>
                <a:srgbClr val="800080"/>
              </a:highlight>
            </a:endParaRPr>
          </a:p>
          <a:p>
            <a:r>
              <a:rPr lang="en-US" sz="1200" b="1" dirty="0">
                <a:highlight>
                  <a:srgbClr val="800080"/>
                </a:highlight>
              </a:rPr>
              <a:t>3. Registrations and payments are non-transferable, regardless of the person.</a:t>
            </a:r>
            <a:endParaRPr lang="en-US" sz="1200" dirty="0">
              <a:highlight>
                <a:srgbClr val="800080"/>
              </a:highlight>
            </a:endParaRPr>
          </a:p>
          <a:p>
            <a:r>
              <a:rPr lang="en-US" sz="1200" b="1" dirty="0">
                <a:highlight>
                  <a:srgbClr val="800080"/>
                </a:highlight>
              </a:rPr>
              <a:t>4. In case of cancellation, no refunds will be made, nor will credit be granted to any other activity.</a:t>
            </a:r>
          </a:p>
          <a:p>
            <a:r>
              <a:rPr lang="en-US" sz="1200" b="1" dirty="0">
                <a:highlight>
                  <a:srgbClr val="800080"/>
                </a:highlight>
              </a:rPr>
              <a:t>5. Children will not be accepted, under any circumstances , in the conference or exhibit halls.  Please make arrangements in advance.</a:t>
            </a:r>
          </a:p>
          <a:p>
            <a:r>
              <a:rPr lang="en-US" sz="1200" b="1" dirty="0">
                <a:highlight>
                  <a:srgbClr val="800080"/>
                </a:highlight>
              </a:rPr>
              <a:t>6. The courses will be submitted for approval by the Puerto Rico Board of Optometrists and COPE.</a:t>
            </a:r>
          </a:p>
          <a:p>
            <a:endParaRPr lang="en-US" sz="1200" dirty="0">
              <a:highlight>
                <a:srgbClr val="800080"/>
              </a:highlight>
            </a:endParaRPr>
          </a:p>
          <a:p>
            <a:br>
              <a:rPr lang="en-US" sz="1000" dirty="0">
                <a:highlight>
                  <a:srgbClr val="800080"/>
                </a:highlight>
              </a:rPr>
            </a:br>
            <a:endParaRPr lang="en-US" sz="1000" dirty="0"/>
          </a:p>
        </p:txBody>
      </p:sp>
      <p:sp>
        <p:nvSpPr>
          <p:cNvPr id="4" name="Slide Number Placeholder 3">
            <a:extLst>
              <a:ext uri="{FF2B5EF4-FFF2-40B4-BE49-F238E27FC236}">
                <a16:creationId xmlns:a16="http://schemas.microsoft.com/office/drawing/2014/main" id="{88FD91E7-7927-2F30-488C-FB5604965C22}"/>
              </a:ext>
            </a:extLst>
          </p:cNvPr>
          <p:cNvSpPr>
            <a:spLocks noGrp="1"/>
          </p:cNvSpPr>
          <p:nvPr>
            <p:ph type="sldNum" sz="quarter" idx="12"/>
          </p:nvPr>
        </p:nvSpPr>
        <p:spPr>
          <a:xfrm>
            <a:off x="9140971" y="6226198"/>
            <a:ext cx="2743200" cy="365125"/>
          </a:xfrm>
        </p:spPr>
        <p:txBody>
          <a:bodyPr/>
          <a:lstStyle/>
          <a:p>
            <a:r>
              <a:rPr lang="en-US" dirty="0"/>
              <a:t> </a:t>
            </a:r>
          </a:p>
        </p:txBody>
      </p:sp>
      <p:pic>
        <p:nvPicPr>
          <p:cNvPr id="5" name="Imagen 4">
            <a:extLst>
              <a:ext uri="{FF2B5EF4-FFF2-40B4-BE49-F238E27FC236}">
                <a16:creationId xmlns:a16="http://schemas.microsoft.com/office/drawing/2014/main" id="{1C2FE850-B276-6B87-FB50-0ADE912D08A1}"/>
              </a:ext>
            </a:extLst>
          </p:cNvPr>
          <p:cNvPicPr>
            <a:picLocks noChangeAspect="1"/>
          </p:cNvPicPr>
          <p:nvPr/>
        </p:nvPicPr>
        <p:blipFill>
          <a:blip r:embed="rId5"/>
          <a:stretch>
            <a:fillRect/>
          </a:stretch>
        </p:blipFill>
        <p:spPr>
          <a:xfrm>
            <a:off x="8330184" y="114916"/>
            <a:ext cx="1289304" cy="1046372"/>
          </a:xfrm>
          <a:prstGeom prst="rect">
            <a:avLst/>
          </a:prstGeom>
        </p:spPr>
      </p:pic>
      <p:pic>
        <p:nvPicPr>
          <p:cNvPr id="8" name="Imagen 7">
            <a:extLst>
              <a:ext uri="{FF2B5EF4-FFF2-40B4-BE49-F238E27FC236}">
                <a16:creationId xmlns:a16="http://schemas.microsoft.com/office/drawing/2014/main" id="{B7A68FD1-C8E2-7A9F-5FB8-47E34C91D04E}"/>
              </a:ext>
            </a:extLst>
          </p:cNvPr>
          <p:cNvPicPr>
            <a:picLocks noChangeAspect="1"/>
          </p:cNvPicPr>
          <p:nvPr/>
        </p:nvPicPr>
        <p:blipFill>
          <a:blip r:embed="rId6"/>
          <a:stretch>
            <a:fillRect/>
          </a:stretch>
        </p:blipFill>
        <p:spPr>
          <a:xfrm>
            <a:off x="908110" y="418894"/>
            <a:ext cx="4160520" cy="6172430"/>
          </a:xfrm>
          <a:prstGeom prst="rect">
            <a:avLst/>
          </a:prstGeom>
          <a:solidFill>
            <a:schemeClr val="accent5"/>
          </a:solidFill>
        </p:spPr>
      </p:pic>
    </p:spTree>
    <p:extLst>
      <p:ext uri="{BB962C8B-B14F-4D97-AF65-F5344CB8AC3E}">
        <p14:creationId xmlns:p14="http://schemas.microsoft.com/office/powerpoint/2010/main" val="2890397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100000">
              <a:schemeClr val="tx2"/>
            </a:gs>
            <a:gs pos="79000">
              <a:schemeClr val="accent6"/>
            </a:gs>
            <a:gs pos="31000">
              <a:srgbClr val="02090E"/>
            </a:gs>
            <a:gs pos="14000">
              <a:schemeClr val="accent4">
                <a:lumMod val="75000"/>
              </a:schemeClr>
            </a:gs>
            <a:gs pos="0">
              <a:schemeClr val="accent4"/>
            </a:gs>
          </a:gsLst>
          <a:lin ang="5400000" scaled="0"/>
        </a:gradFill>
        <a:effectLst/>
      </p:bgPr>
    </p:bg>
    <p:spTree>
      <p:nvGrpSpPr>
        <p:cNvPr id="1" name="">
          <a:extLst>
            <a:ext uri="{FF2B5EF4-FFF2-40B4-BE49-F238E27FC236}">
              <a16:creationId xmlns:a16="http://schemas.microsoft.com/office/drawing/2014/main" id="{1250FF4D-A317-D339-ACB3-287E55229D1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9BE276A-A656-5A3C-83FC-F3139FCB0E0A}"/>
              </a:ext>
            </a:extLst>
          </p:cNvPr>
          <p:cNvSpPr>
            <a:spLocks noGrp="1"/>
          </p:cNvSpPr>
          <p:nvPr>
            <p:ph type="title"/>
          </p:nvPr>
        </p:nvSpPr>
        <p:spPr>
          <a:xfrm>
            <a:off x="799891" y="164592"/>
            <a:ext cx="4960830" cy="374904"/>
          </a:xfrm>
        </p:spPr>
        <p:txBody>
          <a:bodyPr/>
          <a:lstStyle/>
          <a:p>
            <a:r>
              <a:rPr lang="en-US" b="1" dirty="0">
                <a:solidFill>
                  <a:schemeClr val="accent3"/>
                </a:solidFill>
              </a:rPr>
              <a:t>Rooms reservation</a:t>
            </a:r>
          </a:p>
        </p:txBody>
      </p:sp>
      <p:sp>
        <p:nvSpPr>
          <p:cNvPr id="5" name="Subtitle 4">
            <a:extLst>
              <a:ext uri="{FF2B5EF4-FFF2-40B4-BE49-F238E27FC236}">
                <a16:creationId xmlns:a16="http://schemas.microsoft.com/office/drawing/2014/main" id="{CC2BFF97-1CBA-EDF6-4842-22F60BDEFA37}"/>
              </a:ext>
            </a:extLst>
          </p:cNvPr>
          <p:cNvSpPr>
            <a:spLocks noGrp="1"/>
          </p:cNvSpPr>
          <p:nvPr>
            <p:ph type="subTitle" idx="1"/>
          </p:nvPr>
        </p:nvSpPr>
        <p:spPr>
          <a:xfrm>
            <a:off x="73152" y="539496"/>
            <a:ext cx="6022848" cy="6318504"/>
          </a:xfrm>
        </p:spPr>
        <p:txBody>
          <a:bodyPr numCol="1"/>
          <a:lstStyle/>
          <a:p>
            <a:endParaRPr lang="en-US" sz="1400" b="1" spc="300" dirty="0">
              <a:solidFill>
                <a:schemeClr val="accent3"/>
              </a:solidFill>
              <a:highlight>
                <a:srgbClr val="800080"/>
              </a:highlight>
              <a:latin typeface="+mn-lt"/>
            </a:endParaRPr>
          </a:p>
          <a:p>
            <a:r>
              <a:rPr lang="en-US" sz="1400" b="1" spc="300" dirty="0">
                <a:solidFill>
                  <a:schemeClr val="accent3"/>
                </a:solidFill>
                <a:highlight>
                  <a:srgbClr val="800080"/>
                </a:highlight>
                <a:latin typeface="+mn-lt"/>
              </a:rPr>
              <a:t>A</a:t>
            </a:r>
            <a:r>
              <a:rPr lang="en-US" sz="1400" dirty="0">
                <a:highlight>
                  <a:srgbClr val="800080"/>
                </a:highlight>
                <a:latin typeface="+mn-lt"/>
              </a:rPr>
              <a:t>ttendees can make their own reservations directly with our reservation office at phone number:</a:t>
            </a:r>
          </a:p>
          <a:p>
            <a:endParaRPr lang="en-US" sz="1400" dirty="0">
              <a:highlight>
                <a:srgbClr val="800080"/>
              </a:highlight>
              <a:latin typeface="+mn-lt"/>
            </a:endParaRPr>
          </a:p>
          <a:p>
            <a:r>
              <a:rPr lang="en-US" sz="1400" dirty="0">
                <a:highlight>
                  <a:srgbClr val="800080"/>
                </a:highlight>
                <a:latin typeface="+mn-lt"/>
              </a:rPr>
              <a:t>1-866-932-7269  /  787-993-3500</a:t>
            </a:r>
          </a:p>
          <a:p>
            <a:br>
              <a:rPr lang="en-US" sz="1400" dirty="0">
                <a:highlight>
                  <a:srgbClr val="800080"/>
                </a:highlight>
                <a:latin typeface="+mn-lt"/>
              </a:rPr>
            </a:br>
            <a:endParaRPr lang="en-US" sz="1400" dirty="0">
              <a:highlight>
                <a:srgbClr val="800080"/>
              </a:highlight>
              <a:latin typeface="+mn-lt"/>
            </a:endParaRPr>
          </a:p>
          <a:p>
            <a:r>
              <a:rPr lang="en-US" sz="1400" dirty="0">
                <a:highlight>
                  <a:srgbClr val="800080"/>
                </a:highlight>
                <a:latin typeface="+mn-lt"/>
              </a:rPr>
              <a:t>Sheraton Puerto Rico Resort, San Juan</a:t>
            </a:r>
          </a:p>
          <a:p>
            <a:endParaRPr lang="en-US" sz="1400" dirty="0">
              <a:highlight>
                <a:srgbClr val="800080"/>
              </a:highlight>
              <a:latin typeface="+mn-lt"/>
            </a:endParaRPr>
          </a:p>
          <a:p>
            <a:r>
              <a:rPr lang="en-US" sz="1400" dirty="0">
                <a:highlight>
                  <a:srgbClr val="800080"/>
                </a:highlight>
                <a:latin typeface="+mn-lt"/>
              </a:rPr>
              <a:t>$294.00 per night, plus taxes</a:t>
            </a:r>
          </a:p>
          <a:p>
            <a:endParaRPr lang="en-US" sz="1400" dirty="0">
              <a:highlight>
                <a:srgbClr val="800080"/>
              </a:highlight>
              <a:latin typeface="+mn-lt"/>
            </a:endParaRPr>
          </a:p>
          <a:p>
            <a:pPr algn="ctr"/>
            <a:r>
              <a:rPr lang="en-US" sz="1400" dirty="0">
                <a:highlight>
                  <a:srgbClr val="800080"/>
                </a:highlight>
                <a:latin typeface="+mn-lt"/>
              </a:rPr>
              <a:t>Group Code:  OPT</a:t>
            </a:r>
          </a:p>
          <a:p>
            <a:endParaRPr lang="en-US" sz="1400" dirty="0">
              <a:highlight>
                <a:srgbClr val="800080"/>
              </a:highlight>
              <a:latin typeface="+mn-lt"/>
            </a:endParaRPr>
          </a:p>
          <a:p>
            <a:endParaRPr lang="en-US" sz="1400" dirty="0">
              <a:highlight>
                <a:srgbClr val="800080"/>
              </a:highlight>
              <a:latin typeface="+mn-lt"/>
            </a:endParaRPr>
          </a:p>
          <a:p>
            <a:r>
              <a:rPr lang="en-US" sz="1400" dirty="0">
                <a:highlight>
                  <a:srgbClr val="800080"/>
                </a:highlight>
                <a:latin typeface="+mn-lt"/>
              </a:rPr>
              <a:t>Booking link: </a:t>
            </a:r>
            <a:r>
              <a:rPr lang="en-US" sz="1400" b="1" u="sng" dirty="0">
                <a:highlight>
                  <a:srgbClr val="800080"/>
                </a:highlight>
                <a:latin typeface="+mn-lt"/>
                <a:hlinkClick r:id="rId3"/>
              </a:rPr>
              <a:t>Reserve </a:t>
            </a:r>
            <a:r>
              <a:rPr lang="en-US" sz="1400" b="1" u="sng" dirty="0" err="1">
                <a:highlight>
                  <a:srgbClr val="800080"/>
                </a:highlight>
                <a:latin typeface="+mn-lt"/>
                <a:hlinkClick r:id="rId3"/>
              </a:rPr>
              <a:t>tu</a:t>
            </a:r>
            <a:r>
              <a:rPr lang="en-US" sz="1400" b="1" u="sng" dirty="0">
                <a:highlight>
                  <a:srgbClr val="800080"/>
                </a:highlight>
                <a:latin typeface="+mn-lt"/>
                <a:hlinkClick r:id="rId3"/>
              </a:rPr>
              <a:t> </a:t>
            </a:r>
            <a:r>
              <a:rPr lang="en-US" sz="1400" b="1" u="sng" dirty="0" err="1">
                <a:highlight>
                  <a:srgbClr val="800080"/>
                </a:highlight>
                <a:latin typeface="+mn-lt"/>
                <a:hlinkClick r:id="rId3"/>
              </a:rPr>
              <a:t>tarifa</a:t>
            </a:r>
            <a:r>
              <a:rPr lang="en-US" sz="1400" b="1" u="sng" dirty="0">
                <a:highlight>
                  <a:srgbClr val="800080"/>
                </a:highlight>
                <a:latin typeface="+mn-lt"/>
                <a:hlinkClick r:id="rId3"/>
              </a:rPr>
              <a:t> de </a:t>
            </a:r>
            <a:r>
              <a:rPr lang="en-US" sz="1400" b="1" u="sng" dirty="0" err="1">
                <a:highlight>
                  <a:srgbClr val="800080"/>
                </a:highlight>
                <a:latin typeface="+mn-lt"/>
                <a:hlinkClick r:id="rId3"/>
              </a:rPr>
              <a:t>grupo</a:t>
            </a:r>
            <a:r>
              <a:rPr lang="en-US" sz="1400" b="1" u="sng" dirty="0">
                <a:highlight>
                  <a:srgbClr val="800080"/>
                </a:highlight>
                <a:latin typeface="+mn-lt"/>
                <a:hlinkClick r:id="rId3"/>
              </a:rPr>
              <a:t> para </a:t>
            </a:r>
            <a:r>
              <a:rPr lang="en-US" sz="1400" b="1" u="sng" dirty="0" err="1">
                <a:highlight>
                  <a:srgbClr val="800080"/>
                </a:highlight>
                <a:latin typeface="+mn-lt"/>
                <a:hlinkClick r:id="rId3"/>
              </a:rPr>
              <a:t>el</a:t>
            </a:r>
            <a:r>
              <a:rPr lang="en-US" sz="1400" b="1" u="sng" dirty="0">
                <a:highlight>
                  <a:srgbClr val="800080"/>
                </a:highlight>
                <a:latin typeface="+mn-lt"/>
                <a:hlinkClick r:id="rId3"/>
              </a:rPr>
              <a:t> Congreso de </a:t>
            </a:r>
            <a:r>
              <a:rPr lang="en-US" sz="1400" b="1" u="sng" dirty="0" err="1">
                <a:highlight>
                  <a:srgbClr val="800080"/>
                </a:highlight>
                <a:latin typeface="+mn-lt"/>
                <a:hlinkClick r:id="rId3"/>
              </a:rPr>
              <a:t>Optometría</a:t>
            </a:r>
            <a:r>
              <a:rPr lang="en-US" sz="1400" b="1" u="sng" dirty="0">
                <a:highlight>
                  <a:srgbClr val="800080"/>
                </a:highlight>
                <a:latin typeface="+mn-lt"/>
                <a:hlinkClick r:id="rId3"/>
              </a:rPr>
              <a:t> Oct2026</a:t>
            </a:r>
            <a:endParaRPr lang="en-US" sz="1400" dirty="0">
              <a:highlight>
                <a:srgbClr val="800080"/>
              </a:highlight>
              <a:latin typeface="+mn-lt"/>
            </a:endParaRPr>
          </a:p>
          <a:p>
            <a:br>
              <a:rPr lang="en-US" sz="1400" dirty="0">
                <a:highlight>
                  <a:srgbClr val="800080"/>
                </a:highlight>
                <a:latin typeface="+mn-lt"/>
              </a:rPr>
            </a:br>
            <a:endParaRPr lang="en-US" sz="1400" spc="300" dirty="0">
              <a:solidFill>
                <a:schemeClr val="bg1"/>
              </a:solidFill>
              <a:highlight>
                <a:srgbClr val="800080"/>
              </a:highlight>
              <a:latin typeface="+mn-lt"/>
            </a:endParaRPr>
          </a:p>
          <a:p>
            <a:r>
              <a:rPr lang="en-US" sz="1400" b="1" spc="0" dirty="0">
                <a:solidFill>
                  <a:schemeClr val="bg1"/>
                </a:solidFill>
                <a:latin typeface="+mn-lt"/>
              </a:rPr>
              <a:t> </a:t>
            </a:r>
            <a:endParaRPr lang="en-US" sz="1400" spc="0" dirty="0">
              <a:latin typeface="+mn-lt"/>
            </a:endParaRPr>
          </a:p>
          <a:p>
            <a:pPr>
              <a:lnSpc>
                <a:spcPct val="100000"/>
              </a:lnSpc>
              <a:spcBef>
                <a:spcPts val="0"/>
              </a:spcBef>
            </a:pPr>
            <a:endParaRPr lang="en-US" sz="1000" spc="0" dirty="0">
              <a:latin typeface="Aptos SemiBold" panose="020B0004020202020204" pitchFamily="34" charset="0"/>
              <a:cs typeface="Aldhabi" panose="020F0502020204030204" pitchFamily="2" charset="-78"/>
            </a:endParaRPr>
          </a:p>
        </p:txBody>
      </p:sp>
      <p:pic>
        <p:nvPicPr>
          <p:cNvPr id="8" name="Picture Placeholder 7" descr="A blue and purple spirals">
            <a:extLst>
              <a:ext uri="{FF2B5EF4-FFF2-40B4-BE49-F238E27FC236}">
                <a16:creationId xmlns:a16="http://schemas.microsoft.com/office/drawing/2014/main" id="{D3AA477D-1A2B-D748-D52F-AA35CE406764}"/>
              </a:ext>
            </a:extLst>
          </p:cNvPr>
          <p:cNvPicPr>
            <a:picLocks noGrp="1" noChangeAspect="1"/>
          </p:cNvPicPr>
          <p:nvPr>
            <p:ph type="pic" sz="quarter" idx="13"/>
          </p:nvPr>
        </p:nvPicPr>
        <p:blipFill>
          <a:blip r:embed="rId4"/>
          <a:srcRect t="31" b="31"/>
          <a:stretch/>
        </p:blipFill>
        <p:spPr>
          <a:xfrm>
            <a:off x="6497638" y="336550"/>
            <a:ext cx="5322887" cy="6184900"/>
          </a:xfrm>
        </p:spPr>
      </p:pic>
      <p:sp>
        <p:nvSpPr>
          <p:cNvPr id="4" name="Slide Number Placeholder 3">
            <a:extLst>
              <a:ext uri="{FF2B5EF4-FFF2-40B4-BE49-F238E27FC236}">
                <a16:creationId xmlns:a16="http://schemas.microsoft.com/office/drawing/2014/main" id="{5A32B329-E271-2AE8-6ED1-59617553CB49}"/>
              </a:ext>
            </a:extLst>
          </p:cNvPr>
          <p:cNvSpPr>
            <a:spLocks noGrp="1"/>
          </p:cNvSpPr>
          <p:nvPr>
            <p:ph type="sldNum" sz="quarter" idx="12"/>
          </p:nvPr>
        </p:nvSpPr>
        <p:spPr>
          <a:xfrm>
            <a:off x="9140971" y="6226198"/>
            <a:ext cx="2743200" cy="365125"/>
          </a:xfrm>
        </p:spPr>
        <p:txBody>
          <a:bodyPr/>
          <a:lstStyle/>
          <a:p>
            <a:fld id="{FE024F78-56A6-7740-B68D-8D4D026EDF3F}" type="slidenum">
              <a:rPr lang="en-US" smtClean="0"/>
              <a:pPr/>
              <a:t>6</a:t>
            </a:fld>
            <a:endParaRPr lang="en-US" dirty="0"/>
          </a:p>
        </p:txBody>
      </p:sp>
      <p:pic>
        <p:nvPicPr>
          <p:cNvPr id="2" name="Imagen 1">
            <a:extLst>
              <a:ext uri="{FF2B5EF4-FFF2-40B4-BE49-F238E27FC236}">
                <a16:creationId xmlns:a16="http://schemas.microsoft.com/office/drawing/2014/main" id="{64E8C129-5875-6809-E60A-24970003A4BA}"/>
              </a:ext>
            </a:extLst>
          </p:cNvPr>
          <p:cNvPicPr>
            <a:picLocks noChangeAspect="1"/>
          </p:cNvPicPr>
          <p:nvPr/>
        </p:nvPicPr>
        <p:blipFill>
          <a:blip r:embed="rId5"/>
          <a:stretch>
            <a:fillRect/>
          </a:stretch>
        </p:blipFill>
        <p:spPr>
          <a:xfrm>
            <a:off x="10512571" y="5377082"/>
            <a:ext cx="1853309" cy="1480918"/>
          </a:xfrm>
          <a:prstGeom prst="rect">
            <a:avLst/>
          </a:prstGeom>
        </p:spPr>
      </p:pic>
      <p:pic>
        <p:nvPicPr>
          <p:cNvPr id="1026" name="Picture 2" descr="Vista de una ciudad desde lo alto de un edificio&#10;&#10;El contenido generado por IA puede ser incorrecto.">
            <a:extLst>
              <a:ext uri="{FF2B5EF4-FFF2-40B4-BE49-F238E27FC236}">
                <a16:creationId xmlns:a16="http://schemas.microsoft.com/office/drawing/2014/main" id="{1F781D88-41AF-6946-113F-8DF3CD8AE6A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59752" y="1516582"/>
            <a:ext cx="4032504" cy="3529584"/>
          </a:xfrm>
          <a:prstGeom prst="rect">
            <a:avLst/>
          </a:prstGeom>
          <a:ln w="228600" cap="sq" cmpd="thickThin">
            <a:solidFill>
              <a:schemeClr val="accent4"/>
            </a:solidFill>
            <a:prstDash val="solid"/>
            <a:miter lim="800000"/>
          </a:ln>
          <a:effectLst>
            <a:innerShdw blurRad="76200">
              <a:srgbClr val="000000"/>
            </a:innerShdw>
          </a:effectLst>
        </p:spPr>
      </p:pic>
    </p:spTree>
    <p:extLst>
      <p:ext uri="{BB962C8B-B14F-4D97-AF65-F5344CB8AC3E}">
        <p14:creationId xmlns:p14="http://schemas.microsoft.com/office/powerpoint/2010/main" val="3682443745"/>
      </p:ext>
    </p:extLst>
  </p:cSld>
  <p:clrMapOvr>
    <a:masterClrMapping/>
  </p:clrMapOvr>
</p:sld>
</file>

<file path=ppt/theme/theme1.xml><?xml version="1.0" encoding="utf-8"?>
<a:theme xmlns:a="http://schemas.openxmlformats.org/drawingml/2006/main" name="Custom">
  <a:themeElements>
    <a:clrScheme name="Custom 17">
      <a:dk1>
        <a:srgbClr val="000000"/>
      </a:dk1>
      <a:lt1>
        <a:srgbClr val="FFFFFF"/>
      </a:lt1>
      <a:dk2>
        <a:srgbClr val="FC4EFB"/>
      </a:dk2>
      <a:lt2>
        <a:srgbClr val="E7E6E6"/>
      </a:lt2>
      <a:accent1>
        <a:srgbClr val="FAF24C"/>
      </a:accent1>
      <a:accent2>
        <a:srgbClr val="5EFCAC"/>
      </a:accent2>
      <a:accent3>
        <a:srgbClr val="73EBF9"/>
      </a:accent3>
      <a:accent4>
        <a:srgbClr val="316CFC"/>
      </a:accent4>
      <a:accent5>
        <a:srgbClr val="B059FD"/>
      </a:accent5>
      <a:accent6>
        <a:srgbClr val="9405FC"/>
      </a:accent6>
      <a:hlink>
        <a:srgbClr val="FFFFFF"/>
      </a:hlink>
      <a:folHlink>
        <a:srgbClr val="FFFFFF"/>
      </a:folHlink>
    </a:clrScheme>
    <a:fontScheme name="Custom 15">
      <a:majorFont>
        <a:latin typeface="Biome"/>
        <a:ea typeface=""/>
        <a:cs typeface=""/>
      </a:majorFont>
      <a:minorFont>
        <a:latin typeface="Arial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11936837_win32_SL_V11" id="{EAD6EF7B-6F25-4469-AF6A-07D6EB1461DD}" vid="{30FEA78B-2F89-4FF0-8415-E3920802C58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44137456-21FC-4AE2-8A94-BF06CAF2EB9B}">
  <ds:schemaRefs>
    <ds:schemaRef ds:uri="http://schemas.microsoft.com/sharepoint/v3/contenttype/forms"/>
  </ds:schemaRefs>
</ds:datastoreItem>
</file>

<file path=customXml/itemProps2.xml><?xml version="1.0" encoding="utf-8"?>
<ds:datastoreItem xmlns:ds="http://schemas.openxmlformats.org/officeDocument/2006/customXml" ds:itemID="{C77B561B-3A65-4A22-9691-EB838E7F9B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305301E-11B3-4B9D-A588-21F3C9809371}">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Scientific findings presentation</Template>
  <TotalTime>940</TotalTime>
  <Words>1190</Words>
  <Application>Microsoft Office PowerPoint</Application>
  <PresentationFormat>Widescreen</PresentationFormat>
  <Paragraphs>130</Paragraphs>
  <Slides>6</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Aptos SemiBold</vt:lpstr>
      <vt:lpstr>Arial</vt:lpstr>
      <vt:lpstr>Arial Nova</vt:lpstr>
      <vt:lpstr>Biome</vt:lpstr>
      <vt:lpstr>Calibri</vt:lpstr>
      <vt:lpstr>Custom</vt:lpstr>
      <vt:lpstr>Message from the President’s Commission</vt:lpstr>
      <vt:lpstr>Preliminary program  *Subject to change* </vt:lpstr>
      <vt:lpstr>    Preliminary program  *Subject to change* </vt:lpstr>
      <vt:lpstr>Preliminary program</vt:lpstr>
      <vt:lpstr>General information</vt:lpstr>
      <vt:lpstr>Rooms reservation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Griselle Hernandez</dc:creator>
  <cp:lastModifiedBy>Colegio de Optómetras de Puerto Rico</cp:lastModifiedBy>
  <cp:revision>3</cp:revision>
  <dcterms:created xsi:type="dcterms:W3CDTF">2026-05-21T18:20:36Z</dcterms:created>
  <dcterms:modified xsi:type="dcterms:W3CDTF">2026-08-12T14:27:37Z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